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03E04-FC01-441A-8EFC-DCD8E19BF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E0931-A459-41CD-89F5-BF438CFDA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757B4-6B53-45C2-8DB9-80C59EAE4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548E7-B58C-4153-A03D-7D56D389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D4E85-BE05-4416-871D-EB2FFABE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BB7C0D-A956-422C-85D6-2531CA6BC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29B0D5-715E-4F85-8E1E-C0440ED9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503D5-2A21-4B62-8E8D-0D3584DEC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2B043-6371-4559-BBD6-5485C49D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0F16E-1FBE-4DA5-B902-79E91635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0D7D7-DDAB-459A-AEED-C3B1A568A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6124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妇产科护理年度总结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回顾过去一年的工作，总结妇产科护理的经验和教训，以便更好地为患者提供服务。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随着医疗技术的不断发展和患者需求的日益增长，妇产科护理面临越来越多的挑战和机遇。因此，进行年度总结对于提升护理质量、优化资源配置和提高患者满意度具有重要意义。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年度总结的目的和背景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本年度总结将全面梳理妇产科护理工作的各个方面，包括护理实践、教育培训、团队协作和患者反馈等。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总结涵盖的时间范围为XXXX年XX月XX日至XXXX年XX月XX日，涉及的护理对象包括孕产妇、新生儿以及妇科疾病患者等。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总结的概述和范围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232" r="1523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护理服务的主要内容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提供产前、产中及产后的全程护理，包括定期产检、分娩指导、产后恢复等。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负责新生儿的日常护理，如喂养、洗澡、健康检查等，以及处理新生儿常见问题。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针对妇产科常见疾病进行预防和护理，如乳腺炎、子宫肌瘤等。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向产妇和家属普及妇产科知识，提高他们的健康意识和自我保健能力。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产妇护理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疾病防治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妇产科护理工作需应对各种紧急状况，要求护士具备快速反应和应对能力。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高强度工作压力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情感压力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专业知识和技能要求高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团队协作要求高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面对新生命的诞生，护士需具备良好的情绪调节和同理心，以提供优质的护理服务。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妇产科涉及生理和病理变化复杂，要求护士具备丰富的专业知识和技能。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需要与医生、药师、检验师等其他医疗团队紧密协作，确保母婴安全。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护理工作的特点和挑战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高满意度评价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创新护理实践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团队协作成果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健康教育普及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护理工作的成果和亮点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通过不断提升服务质量，年度满意度调查显示患者对妇产科护理工作评价极高。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在护理实践中引入循证护理、个案管理等先进理念和方法，提升护理效果。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通过高效团队协作，成功处理多起复杂病例，得到同行和患者的高度认可。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开展多种形式的健康教育活动，有效提高了患者及家属的健康知识水平。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根据国家卫健委及医院护理质量评价标准，对妇产科护理质量进行全面评估，包括基础护理、专科护理、危重病人护理等方面。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对评估结果进行详细的数据分析，找出护理工作中的薄弱环节和问题，为改进提供依据。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针对分析结果，制定具体的改进措施，包括加强培训、优化流程、完善制度等，并持续监测改进效果。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建立健全患者安全管理制度，包括身份识别、用药安全、输血安全等，确保患者安全。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风险评估与防范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对妇产科患者进行全面的风险评估，识别高危因素，采取相应的防范措施，降低患者安全风险。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定期开展患者安全培训和教育活动，提高医护人员和患者的安全意识。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患者安全管理与风险防范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对收集到的护理不良事件进行深入的原因分析，找出事件发生的根本原因，为改进提供依据。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事件报告与收集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建立护理不良事件报告制度，鼓励医护人员主动报告护理不良事件，确保事件得到全面收集。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根据原因分析结果，采取相应的处理措施，包括责任追究、整改落实等，并制定预防类似事件的措施，防止类似事件再次发生。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护理不良事件的分析与处理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https://d.book118.com/617046124145006034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2024-09-08T21:09:40.066</cp:lastPrinted>
  <dcterms:created xsi:type="dcterms:W3CDTF">2024-09-08T13:09:40Z</dcterms:created>
  <dcterms:modified xsi:type="dcterms:W3CDTF">2024-09-08T13:09:42Z</dcterms:modified>
</cp:coreProperties>
</file>