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5F8CF41-A2A4-4199-AD50-8DF528283F7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B76DE-AF43-421A-99A2-40A8B6D63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B7505-5FDF-4986-9C2F-BEA88E9E9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66696-D6B7-4EB4-AD5D-01049FC59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F1E06-100F-43DF-8F6E-00D05850A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B85458-B1BF-48C7-8742-BD386C25D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A898C2-95BA-4D93-B4E3-7E89FDB9D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1BE1F1-0B55-40A5-8443-F11DDBE56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CDD81-AF1C-4D8D-9D0E-4B82AC157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912D0-0BEF-4A3E-8CD7-3B4509557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FD3B7-83FC-4B77-89E5-B36BE19AF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86620-D156-410F-B699-F424E5C77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9FFAA37-CD5D-4CC2-AB85-6B8413AA2C2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9271FB8-965D-4905-9A49-9710403511E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4614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企业风险管理的反馈与改进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企业风险管理的反馈机制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企业风险管理的改进策略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企业风险管理的技术支持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企业风险管理的实践案例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企业风险管理是指企业为达成其目标而管理、评估和控制涉及到的各种风险的过程。通过对风险的识别和评估，企业可以更好地应对各种挑战，确保业务的持续发展。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有效管理风险可以降低企业面临的不确定性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降低经营风险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明确的风险管理可以帮助企业更快速、更准确地做出决策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提高决策效率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风险管理可以使企业在竞争中更具优势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综合考虑各种风险因素，避免盲点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风险管理应该与企业实际情况相匹配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建立完整、有序的风险管理体系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对风险进行定性和定量评估，确定影响程度和概率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风险应对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采取措施降低风险发生的可能性或影响程度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跟踪风险的变化，及时调整风险管理策略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企业风险管理的框架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风险识别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识别可能影响企业目标实现的各种风险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企业风险管理的反馈与改进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企业风险管理是一个动态的过程，随着外部环境和内部业务的变化，企业需要不断地反馈和改进风险管理策略。只有不断学习和优化，企业才能更好地应对各种挑战，实现可持续发展。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企业风险管理的反馈机制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反馈机制的定义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接收信息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识别问题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调整和改进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反馈机制的重要性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帮助企业解决潜在风险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及时发现问题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确保企业发展稳定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提升风险管理效率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来自外部环境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来自利益相关方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提供外部视角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不同来源反馈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综合视角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全面了解风险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综合分析反馈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权衡内外因素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制定有效对策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反馈机制的类型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来自内部部门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来自员工反馈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提供内部视角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反馈机制的建立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为建立有效的反馈机制，企业需培养开放透明的企业文化，鼓励员工提出意见建议，及时响应并解决问题，推动风险管理不断改进。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反馈机制示意图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图中展示了企业反馈机制的示意图，通过信息接收和识别问题，进行调整和改进，实现风险管理的持续优化。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企业风险管理的改进策略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改进策略的意义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随着市场环境的不断变化，企业需要不断改进风险管理策略以适应新的挑战和机遇。在竞争激烈的市场中，不断优化风险管理策略是企业取得成功的关键之一。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改进策略的方法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持续提升员工风险意识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提高决策效率和执行力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应用先进科技提升风险管理水平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引入新技术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持续改进的原则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鼓励学习与创新，适应变化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学习型组织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鼓励员工提出改进方案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不断优化流程和技术手段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完善风险管理体系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引入新技术，提高了工作效率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加强风险防范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建立了更严密的风险管理体系，有效预防了风险事件的发生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改进策略后，企业形象得到了提升，赢得了客户的信任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降低成本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通过优化流程和资源配置，成功降低了成本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https://d.book118.com/617046140011006055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企业风险管理的反馈与改进</vt:lpstr>
      <vt:lpstr>目录</vt:lpstr>
      <vt:lpstr>第1章 企业风险管理概述</vt:lpstr>
      <vt:lpstr> </vt:lpstr>
      <vt:lpstr>企业风险管理的重要性</vt:lpstr>
      <vt:lpstr>企业风险管理的原则</vt:lpstr>
      <vt:lpstr>企业风险管理的框架</vt:lpstr>
      <vt:lpstr>企业风险管理的反馈与改进</vt:lpstr>
      <vt:lpstr>第2章 企业风险管理的反馈机制</vt:lpstr>
      <vt:lpstr>反馈机制的定义</vt:lpstr>
      <vt:lpstr>反馈机制的重要性</vt:lpstr>
      <vt:lpstr>反馈机制的类型</vt:lpstr>
      <vt:lpstr>反馈机制的建立</vt:lpstr>
      <vt:lpstr> </vt:lpstr>
      <vt:lpstr>第三章 企业风险管理的改进策略</vt:lpstr>
      <vt:lpstr>改进策略的意义</vt:lpstr>
      <vt:lpstr>改进策略的方法</vt:lpstr>
      <vt:lpstr>持续改进的原则</vt:lpstr>
      <vt:lpstr>成功案例分享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2024-09-29T14:09:26.533</cp:lastPrinted>
  <dcterms:created xsi:type="dcterms:W3CDTF">2024-09-29T06:09:26Z</dcterms:created>
  <dcterms:modified xsi:type="dcterms:W3CDTF">2024-09-29T06:09:28Z</dcterms:modified>
</cp:coreProperties>
</file>