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4F4F9-F4AF-4F5A-AA00-1820B270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FE367-9A04-487B-B0E8-BF944553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2E8A7-8B24-49FD-BBB9-3229B4E10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4324F-62BA-4488-8EC5-C674FEDB3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9A9F4-3447-4C6B-8B59-1B898CDB3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AF612-81DB-4591-85A4-FF05105A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C6DB5-D4AC-41AA-953A-E4DDB495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4A349-B372-45E3-A012-7AE92D8C6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66648-AC1A-4A3B-B307-3C6B297A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CFBFF-02D5-44A2-9522-0BC76EBE5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6E42E-DE37-49F9-80D8-EDCCD2DA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30" Type="http://schemas.openxmlformats.org/officeDocument/2006/relationships/tags" Target="../tags/tag257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0040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团队建设与协作技能对员工工作绩效的影响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团队建设的重要性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协作技能在团队中的作用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团队建设与协作技能对员工工作绩效的影响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如何提升团队建设与协作技能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实际案例分析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5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6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结论与建议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2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团队建设的重要性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提升员工合作意识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合作意识的应用：在实际工作中，通过团队合作解决问题，提高工作绩效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合作意识的好处：提高工作效率、增强团队凝聚力、促进创新和成长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合作意识的提升方法：加强沟通、建立信任、明确职责、鼓励创新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团队建设的重要性：提高员工合作意识，促进团队协作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增强团队凝聚力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团队凝聚力对员工工作绩效的影响：提高员工的工作满意度和忠诚度，降低员工流失率，提高企业的竞争力和业绩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增强团队凝聚力的方法：建立共同的目标，加强沟通和协作，鼓励创新和尝试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团队凝聚力的定义：团队成员之间的相互信任、支持和合作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团队建设的重要性：提高工作效率，增强团队协作能力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促进信息交流与共享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团队建设有助于提高员工的沟通能力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团队建设可以促进员工之间的信息交流和共享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团队建设可以增强员工的团队意识和协作精神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团队建设可以提高员工的工作效率和绩效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提高工作效率和创新能力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团队建设可以提高员工的工作效率，因为团队成员可以共享知识和经验，共同解决问题。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团队建设可以提高员工的创新能力，因为团队成员可以互相启发，产生新的想法和创意。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团队建设可以提高员工的工作满意度，因为团队成员可以互相支持和鼓励，提高员工的工作积极性。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团队建设可以提高员工的沟通能力，因为团队成员需要经常进行沟通和协调，提高员工的沟通技巧。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协作技能在团队中的作用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沟通技巧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表达：清晰、准确地表达自己的想法和观点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倾听：认真听取他人的意见和建议，尊重他人的观点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反馈：及时给予他人反馈，鼓励和肯定他人的贡献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协调：协调团队成员之间的分歧和冲突，促进团队合作和协作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冲突解决能力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冲突的定义：团队成员之间的意见不合、利益冲突等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冲突的负面影响：影响团队氛围、降低工作效率、阻碍团队目标的实现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冲突的解决策略：沟通、协商、妥协、寻求第三方帮助等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冲突解决能力的重要性：有助于维护团队和谐、提高团队协作效率、促进团队目标的实现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领导力与团队管理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团队管理的挑战：处理冲突、激励成员、保持团队凝聚力等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团队管理的策略：建立明确的目标、分配任务、协调资源等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领导力的体现：决策能力、沟通能力、激励能力等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领导力的重要性：在团队中发挥关键作用，影响团队绩效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建立信任与支持的氛围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信任是团队协作的基础，可以增强团队成员之间的合作意愿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支持是团队协作的关键，可以促进团队成员之间的沟通和协作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建立信任与支持的氛围可以提升团队凝聚力，提高工作效率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建立信任与支持的氛围可以增强团队成员的归属感和忠诚度，降低员工流失率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团队建设与协作技能对员工工作绩效的影响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提高员工满意度和忠诚度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团队建设：增强员工归属感和凝聚力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员工满意度：对工作的满意程度和对公司的忠诚度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忠诚度：员工对公司的忠诚度和对工作的投入程度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协作技能：提高工作效率和团队合作精神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提升个人和团队绩效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团队建设：建立良好的团队氛围，提高员工士气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影响因素：个人能力、团队协作、领导风格等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工作绩效：提高员工的工作效率和质量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协作技能：培养员工的沟通、协作和团队精神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https://d.book118.com/617050040130006050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1_6*l_i*1_1"/>
  <p:tag name="KSO_WM_UNIT_INDEX" val="1_1"/>
  <p:tag name="KSO_WM_UNIT_LAYERLEVEL" val="1_1"/>
  <p:tag name="KSO_WM_UNIT_LINE_FILL_TYPE" val="2"/>
  <p:tag name="KSO_WM_UNIT_LINE_FORE_SCHEMECOLOR_INDEX" val="14"/>
  <p:tag name="KSO_WM_UNIT_SHADOW_SCHEMECOLOR_INDEX" val="16"/>
  <p:tag name="KSO_WM_UNIT_TEXT_FILL_FORE_SCHEMECOLOR_INDEX" val="2"/>
  <p:tag name="KSO_WM_UNIT_TEXT_FILL_TYPE" val="1"/>
  <p:tag name="KSO_WM_UNIT_TYPE" val="l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YPE" val="a"/>
  <p:tag name="KSO_WM_UNIT_USESOURCEFORMAT_APPLY" val="0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LINE_FORE_SCHEMECOLOR_INDEX" val="8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LINE_FORE_SCHEMECOLOR_INDEX" val="8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LINE_FORE_SCHEMECOLOR_INDEX" val="8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6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TEMPLATE_CATEGORY" val="custom"/>
  <p:tag name="KSO_WM_TEMPLATE_INDEX" val="20230981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Office Theme</vt:lpstr>
      <vt:lpstr>团队建设与协作技能对员工工作绩效的影响</vt:lpstr>
      <vt:lpstr>目录</vt:lpstr>
      <vt:lpstr>团队建设的重要性</vt:lpstr>
      <vt:lpstr>提升员工合作意识</vt:lpstr>
      <vt:lpstr>增强团队凝聚力</vt:lpstr>
      <vt:lpstr>促进信息交流与共享</vt:lpstr>
      <vt:lpstr>提高工作效率和创新能力</vt:lpstr>
      <vt:lpstr>协作技能在团队中的作用</vt:lpstr>
      <vt:lpstr>沟通技巧</vt:lpstr>
      <vt:lpstr>冲突解决能力</vt:lpstr>
      <vt:lpstr>领导力与团队管理</vt:lpstr>
      <vt:lpstr>建立信任与支持的氛围</vt:lpstr>
      <vt:lpstr>团队建设与协作技能对员工工作绩效的影响</vt:lpstr>
      <vt:lpstr>提高员工满意度和忠诚度</vt:lpstr>
      <vt:lpstr>提升个人和团队绩效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2024-09-23T07:31:18.480</cp:lastPrinted>
  <dcterms:created xsi:type="dcterms:W3CDTF">2024-09-22T23:31:18Z</dcterms:created>
  <dcterms:modified xsi:type="dcterms:W3CDTF">2024-09-22T23:31:20Z</dcterms:modified>
</cp:coreProperties>
</file>