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6125061-BDD4-483D-A75C-442ECF23211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E25C0-93F0-4AE6-B9F3-D40906564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E40B0-E69B-460F-8A83-563A9735C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0CDB7-238E-4487-A75C-E60168F41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10107-D3B6-4493-B965-EB068BEAD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9196C0-286A-41BF-A328-59198115D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E40789-7C8D-4736-9314-C27A4481F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ECB560-4372-481B-BB65-48A3D1D6B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69DFB9-43FD-41CA-A281-448C15C68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F6299-792F-473D-9131-1489962E4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85DCE-4C2B-4C5C-8AD8-A688BF5D6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E5BAB-8E95-48FA-B43A-59D2796A6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792E01A-6D2A-45F7-BC51-D9F406EC8AA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65A06D5-9EE1-425D-BB03-017165856EE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5004312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打印技术在教育培训领域的推广与应用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打印技术在学校课程中的应用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打印技术在职业技术教育中的应用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打印技术在终身教育中的应用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打印技术的挑战与未来发展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打印技术简介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打印技术是一种将数字模型转换为实体物体的制造技术，通过逐层堆叠材料来创建复杂的立体结构。这项技术在教育培训领域具有重要意义。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数字模型转换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建模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模型切割成薄层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切片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材料逐层堆叠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激发学生创造力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增强实践能力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实物模型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制作实物模型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提高学习效果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技术进步促进教学创新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多样化应用场景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直观学习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帮助学生理解概念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学习知识更直观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不断提升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速度与精度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满足不同需求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材料扩展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医疗、建筑、航空航天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跨领域应用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打印技术应用案例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学生制作物品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校园教学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艺术作品展示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艺术教育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科学实验工具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实验模型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打印技术在学校课程中的应用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打印技术与</a:t>
            </a: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STEAM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在学校课程中，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打印技术能够促进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STEAM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教育的发展。学生通过设计、制作、测试等过程来学习知识，更主动地参与学习，培养出创造力和解决问题的能力。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打印技术与创客教育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学生可以动手实践，让想象变为现实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培养实践能力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创客教育已经在很多学校推广，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打印技术为其提供更多可能性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激发创新精神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物理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制作物理实验器具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帮助学生进行实验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打印化学实验装置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让学生更好地体验实验过程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其他学科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应用广泛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让抽象概念具体化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打印技术在不同学科中的应用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打印数学模型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理解数学概念更直观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打印技术在艺术教育中的应用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让学生将设计理念转化为实物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转化设计理念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艺术教育中的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打印应用可以促进学生的审美能力和设计思维的培养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促进审美能力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打印制作艺术品，培养学生创造力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发挥创造力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未来，随着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打印技术的不断发展，将会在教育领域发挥越来越重要的作用。教师和学生将更加深入地了解并应用这一技术，推动学校教育的创新和发展。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打印技术在职业技术教育中的应用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打印技术与职业技能培训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打印技术在职业技能培训中扮演着关键角色。学生通过学习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打印技术，可以获得相关行业所需的技能，从而提升就业竞争力。现今，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打印技术在制造、建筑、医疗等领域的应用日益广泛，为职业技能培训带来新的机遇和挑战。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https://d.book118.com/617050043120006054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3D打印技术在教育培训领域的推广与应用</vt:lpstr>
      <vt:lpstr>目录</vt:lpstr>
      <vt:lpstr>第1章 3D打印技术概述</vt:lpstr>
      <vt:lpstr> </vt:lpstr>
      <vt:lpstr>3D打印技术原理</vt:lpstr>
      <vt:lpstr>3D打印技术在教育中的应用</vt:lpstr>
      <vt:lpstr>3D打印技术的发展趋势</vt:lpstr>
      <vt:lpstr>3D打印技术应用案例</vt:lpstr>
      <vt:lpstr>第2章 3D打印技术在学校课程中的应用</vt:lpstr>
      <vt:lpstr> </vt:lpstr>
      <vt:lpstr>3D打印技术与创客教育</vt:lpstr>
      <vt:lpstr>3D打印技术在不同学科中的应用</vt:lpstr>
      <vt:lpstr>3D打印技术在艺术教育中的应用</vt:lpstr>
      <vt:lpstr>3D打印技术的未来发展</vt:lpstr>
      <vt:lpstr>第3章 3D打印技术在职业技术教育中的应用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2024-09-28T23:22:28.841</cp:lastPrinted>
  <dcterms:created xsi:type="dcterms:W3CDTF">2024-09-28T15:22:28Z</dcterms:created>
  <dcterms:modified xsi:type="dcterms:W3CDTF">2024-09-28T15:22:30Z</dcterms:modified>
</cp:coreProperties>
</file>