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1A326-8829-4D4D-91F7-616D58BFB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31D20-EC77-44DB-BD0D-165F9965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282D5-60CE-46AE-B305-D52919F1B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29E49-B636-4727-905B-6978E33B7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48BBA-1253-4047-AB3A-B1200F4ED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B4852-FB6F-4F28-A78C-D42165559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D5D63-D218-4A34-92BA-097AD8DDB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A7C5E-F646-4D72-B6D6-AF4AA2810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28D9E-A0FD-445C-AF3B-448A8858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4DF18-470F-4886-B454-AC9924612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C197C-7AD4-460E-98E0-BDA1DECB6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5102304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儿科病历书写要求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病历书写的基本要求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儿科病历的特点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儿科病历的书写内容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儿科病历书写的注意事项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儿科病历书写的培训和考核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病历书写的基本要求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病历书写应使用标准化的格式和术语，确保信息的准确性和一致性。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医生在书写病历时，应遵循医疗行业的规范和标准，不得随意更改或省略重要信息。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病历书写应清晰、简洁、易读，避免使用过于专业或难以理解的术语。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病历书写的规范性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医生应及时记录患儿的病情变化、治疗措施和治疗效果，确保病历信息的实时性和有效性。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在紧急情况下，医生应优先处理患儿的救治工作，并在救治完成后尽快补齐病历信息。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767" b="676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对于需要长期观察和治疗的患儿，医生应定期更新病历信息，以便为后续治疗提供参考。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病历书写的及时性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病历书写的完整性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病历书写应全面覆盖患儿的就诊过程，包括主诉、现病史、既往史、家族史、体格检查、辅助检查、诊断、治疗措施和随访记录等。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医生在书写病历时，应关注患儿的全面情况，避免遗漏重要信息。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对于特殊情况或罕见病例，医生应尽可能详细地记录患儿的病情特点和诊疗过程，以便为同行提供参考和借鉴。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儿科病历的特点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关注生长迟缓或过快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对于生长迟缓或过快的儿童，应关注其病因、治疗方案及效果，并在病历中详细记录。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定期评估生长状况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在儿童就诊时，医生应定期评估其生长状况，并将评估结果记录在病历中，以便进行比较和分析。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记录儿童生长曲线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儿科病历应详细记录儿童的生长曲线，包括身高、体重、头围等指标，以便评估儿童的生长发育状况。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关注儿童生长发育情况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儿科病历应关注儿童的情绪和行为状况，包括是否出现焦虑、抑郁、攻击性行为等，并记录在病历中。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评估儿童情绪和行为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为了全面了解儿童的心理状况，医生还应了解家庭环境、亲子关系、社会支持等因素，并在病历中记录。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了解家庭环境和社会因素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针对存在心理问题的儿童，医生应在病历中提供心理支持和干预建议，如心理咨询、药物治疗等。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提供心理支持和干预建议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关注儿童心理状况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提供家庭和社会支持建议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针对存在家庭和社会问题的儿童，医生应在病历中提供相应的支持建议，如改善亲子关系、寻求社会帮助等。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了解家庭结构和亲子关系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儿科病历应关注家庭结构和亲子关系，包括家庭成员的构成、亲子互动方式等，以便了解家庭环境对儿童健康的影响。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了解社会支持网络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为了全面了解儿童所处的社会环境，医生还应了解其社会支持网络，如学校、社区等，并在病历中记录。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关注家庭环境和社会因素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儿科病历的书写内容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出生日期和体重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患儿基本信息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应填写患儿的真实姓名，并确保与身份证明文件一致。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应填写患儿的实际年龄，精确到月、日。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应填写患儿的性别，男性为男，女性为女。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应填写患儿的出生日期和出生时的体重。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https://d.book118.com/617051023040006045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2024-09-19T23:01:42.542</cp:lastPrinted>
  <dcterms:created xsi:type="dcterms:W3CDTF">2024-09-19T15:01:42Z</dcterms:created>
  <dcterms:modified xsi:type="dcterms:W3CDTF">2024-09-19T15:01:44Z</dcterms:modified>
</cp:coreProperties>
</file>