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0349A-9371-4298-B9F2-374FC2AC8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E7F933-F665-43F7-B1F9-D3114EC37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1403B-0628-43B2-871E-F20F6CD5A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CEB2D-BAAA-4F58-A8B5-88B0351E2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30E03E-2597-4D5B-B26C-31B02086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1BEB8F-2A7F-410C-BD03-E6175DC33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724B2B-61C8-4957-AB90-2A24C482C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05854E-373B-48A9-A146-31F07160B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4402FB-35C7-45C4-BEC3-12A89038E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7C27D-87AF-42AE-81A3-924351AAD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49B1B3-B1C3-4058-B91B-E92E491A7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7051152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牙科护理培训课件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牙科护理基础知识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牙科护理技能培训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牙科护理实践与案例分析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牙科护理的注意事项与规范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牙科护理的未来发展与趋势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牙科护理基础知识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牙齿由牙釉质、牙本质和牙髓组成，具有咀嚼、磨碎食物和辅助发音等功能。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牙齿结构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牙齿在消化过程中起到重要作用，能够将食物磨碎并帮助消化，同时也有助于维持面部形态和口腔健康。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牙齿的结构与功能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保持口腔卫生和定期进行口腔检查是预防口腔疾病的关键措施，如龋齿、牙周病等。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预防口腔疾病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促进全身健康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250" r="2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口腔健康与全身健康密切相关，口腔疾病可能导致营养不良、感染、心血管疾病等问题。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良好的口腔健康状况能够提高生活质量，增强自信心和社交能力。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龋齿是由于口腔细菌侵蚀牙齿硬组织而引起的，会导致牙痛、牙髓炎、根尖周炎等问题。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牙周病是指牙龈、牙周膜和牙槽骨等组织的炎症性疾病，会导致牙齿松动、脱落和口臭等问题。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口腔癌是指发生在口腔黏膜的恶性肿瘤，与长期吸烟、饮酒、嚼食槟榔等因素有关。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口腔癌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常见的口腔问题与疾病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牙科护理技能培训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掌握正确的口腔检查方法，包括视诊、探诊、叩诊和扪诊，能够发现口腔内的异常病变。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根据口腔检查结果，结合患者病史和症状，进行综合分析，做出准确的诊断。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口腔检查与诊断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诊断技巧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掌握常见的牙科治疗方法，如牙髓治疗、根管治疗、牙周治疗等，能够独立完成治疗过程。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熟悉牙科护理操作流程，包括口腔冲洗、牙齿清洁、口腔敷药等，能够协助医生完成治疗工作。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牙科治疗与护理操作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0" r="3125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口腔卫生指导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了解正确的口腔卫生习惯，如刷牙、漱口、牙线使用等，能够为患者提供个性化的口腔卫生指导。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宣教能力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具备良好的沟通技巧和表达能力，能够向患者传授口腔保健知识，提高患者的口腔保健意识。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口腔卫生指导与宣教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牙科护理实践与案例分析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https://d.book118.com/617051152153006031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2024-09-04T08:39:59.916</cp:lastPrinted>
  <dcterms:created xsi:type="dcterms:W3CDTF">2024-09-04T00:39:59Z</dcterms:created>
  <dcterms:modified xsi:type="dcterms:W3CDTF">2024-09-04T00:40:01Z</dcterms:modified>
</cp:coreProperties>
</file>