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99F5E9-C3A4-481F-8134-D6C4DDACE9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052CBF-14EA-41C9-88CB-4FB42EA491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0CC3D4-10CD-4245-8861-D9BFC8521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9CAEF5-1905-4239-AABD-0B7DDE5687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57931B-E71C-4291-9582-1A9748E5F8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E3B453-239F-4CE9-9FA3-15674186B3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7D080C-9152-45F9-B0D3-99FF5F2572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A4FDA7-BCB5-465D-90E9-92C83AD4E3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FA69CE-330C-409C-BE84-2C80AC43EB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4AB64E-EDCD-45DA-9C87-FE93874DE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F73256-2D11-46BF-B025-2B33EEB79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52010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游泳池波浪发生器设计与性能研究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波浪发生器的设计原理及工作模式
 波浪发生器的结构组成及主要部件分析
 波浪发生器的性能参数及评价指标
 波浪发生器的控制策略及优化方法
 波浪发生器的安装及调试要求
 波浪发生器的安全防护及维护保养
 波浪发生器的应用领域及发展前景
 波浪发生器的研究现状及未来发展方向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波浪发生器的设计原理及工作模式</a:t>
            </a:r>
          </a:p>
        </p:txBody>
      </p:sp>
      <p:sp>
        <p:nvSpPr>
          <p:cNvPr id="3" name="Subtitle 2"/>
          <p:cNvSpPr>
            <a:spLocks noGrp="1"/>
          </p:cNvSpPr>
          <p:nvPr>
            <p:ph type="subTitle" idx="1"/>
          </p:nvPr>
        </p:nvSpPr>
        <p:spPr/>
        <p:txBody>
          <a:bodyPr/>
          <a:lstStyle/>
          <a:p>
            <a:r>
              <a:t>游泳池波浪发生器设计与性能研究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波浪发生器的设计原理及工作模式</a:t>
            </a:r>
          </a:p>
        </p:txBody>
      </p:sp>
      <p:sp>
        <p:nvSpPr>
          <p:cNvPr id="3" name="Text Placeholder 2"/>
          <p:cNvSpPr>
            <a:spLocks noGrp="1"/>
          </p:cNvSpPr>
          <p:nvPr>
            <p:ph type="body" idx="1"/>
          </p:nvPr>
        </p:nvSpPr>
        <p:spPr/>
        <p:txBody>
          <a:bodyPr/>
          <a:lstStyle/>
          <a:p>
            <a:r>
              <a:t>波浪发生器的工作原理：</a:t>
            </a:r>
          </a:p>
        </p:txBody>
      </p:sp>
      <p:sp>
        <p:nvSpPr>
          <p:cNvPr id="4" name="Content Placeholder 3"/>
          <p:cNvSpPr>
            <a:spLocks noGrp="1"/>
          </p:cNvSpPr>
          <p:nvPr>
            <p:ph sz="half" idx="2"/>
          </p:nvPr>
        </p:nvSpPr>
        <p:spPr/>
        <p:txBody>
          <a:bodyPr/>
          <a:lstStyle/>
          <a:p>
            <a:r>
              <a:t>1. 波浪发生器通过机械运动或流体动力学原理产生波浪。</a:t>
            </a:r>
          </a:p>
          <a:p>
            <a:r>
              <a:t>2. 机械式波浪发生器通过机械装置产生波浪，如叶轮式、摆动式或升降式波浪发生器。</a:t>
            </a:r>
          </a:p>
          <a:p>
            <a:r>
              <a:t>3. 流体式波浪发生器通过水流或气流的运动产生波浪，如水泵式或风扇式波浪发生器。</a:t>
            </a:r>
          </a:p>
        </p:txBody>
      </p:sp>
      <p:sp>
        <p:nvSpPr>
          <p:cNvPr id="5" name="Text Placeholder 4"/>
          <p:cNvSpPr>
            <a:spLocks noGrp="1"/>
          </p:cNvSpPr>
          <p:nvPr>
            <p:ph type="body" idx="3"/>
          </p:nvPr>
        </p:nvSpPr>
        <p:spPr/>
        <p:txBody>
          <a:bodyPr/>
          <a:lstStyle/>
          <a:p>
            <a:r>
              <a:t>波浪发生器的工作模式：</a:t>
            </a:r>
          </a:p>
        </p:txBody>
      </p:sp>
      <p:sp>
        <p:nvSpPr>
          <p:cNvPr id="6" name="Content Placeholder 5"/>
          <p:cNvSpPr>
            <a:spLocks noGrp="1"/>
          </p:cNvSpPr>
          <p:nvPr>
            <p:ph sz="half" idx="4"/>
          </p:nvPr>
        </p:nvSpPr>
        <p:spPr/>
        <p:txBody>
          <a:bodyPr/>
          <a:lstStyle/>
          <a:p>
            <a:r>
              <a:t>1. 波浪发生器可以产生不同类型的波浪，如单波、双波或多波。</a:t>
            </a:r>
          </a:p>
          <a:p>
            <a:r>
              <a:t>2. 波浪发生器的速度、频率和波长可通过控制机械装置或流体动力学参数来调整。</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波浪发生器的结构组成及主要部件分析</a:t>
            </a:r>
          </a:p>
        </p:txBody>
      </p:sp>
      <p:sp>
        <p:nvSpPr>
          <p:cNvPr id="3" name="Subtitle 2"/>
          <p:cNvSpPr>
            <a:spLocks noGrp="1"/>
          </p:cNvSpPr>
          <p:nvPr>
            <p:ph type="subTitle" idx="1"/>
          </p:nvPr>
        </p:nvSpPr>
        <p:spPr/>
        <p:txBody>
          <a:bodyPr/>
          <a:lstStyle/>
          <a:p>
            <a:r>
              <a:t>游泳池波浪发生器设计与性能研究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波浪发生器的结构组成及主要部件分析</a:t>
            </a:r>
          </a:p>
        </p:txBody>
      </p:sp>
      <p:sp>
        <p:nvSpPr>
          <p:cNvPr id="3" name="Text Placeholder 2"/>
          <p:cNvSpPr>
            <a:spLocks noGrp="1"/>
          </p:cNvSpPr>
          <p:nvPr>
            <p:ph type="body" idx="1"/>
          </p:nvPr>
        </p:nvSpPr>
        <p:spPr/>
        <p:txBody>
          <a:bodyPr/>
          <a:lstStyle/>
          <a:p>
            <a:r>
              <a:t>波浪发生器基本结构</a:t>
            </a:r>
          </a:p>
        </p:txBody>
      </p:sp>
      <p:sp>
        <p:nvSpPr>
          <p:cNvPr id="4" name="Content Placeholder 3"/>
          <p:cNvSpPr>
            <a:spLocks noGrp="1"/>
          </p:cNvSpPr>
          <p:nvPr>
            <p:ph sz="half" idx="2"/>
          </p:nvPr>
        </p:nvSpPr>
        <p:spPr/>
        <p:txBody>
          <a:bodyPr/>
          <a:lstStyle/>
          <a:p>
            <a:r>
              <a:t>1. 波浪发生器主要由波浪发生机、波浪室、水箱、排水系统和控制系统等部分组成。波浪发生机是波浪发生器的核心部件，主要功能是产生波浪。波浪室是波浪发生机产生的波浪与水体相互作用的区域。水箱是盛放水的容器，也是游泳池的主要部分。排水系统是将波浪室中的水排出水箱的装置。控制系统是控制波浪发生机、波浪室和排水系统等部件运行的系统。</a:t>
            </a:r>
          </a:p>
          <a:p>
            <a:r>
              <a:t>2. 波浪发生机一般由电机、减速器、曲柄连杆机构和叶片等部件组成。电机为波浪发生机提供动力。减速器将电机的转速降低，增加扭矩。曲柄连杆机构将电机的旋转运动转化为叶片的往复运动。叶片在水中摆动产生波浪。</a:t>
            </a:r>
          </a:p>
          <a:p>
            <a:r>
              <a:t>3. 波浪室是波浪发生机产生的波浪与水体相互作用的区域。波浪室一般是一个长方形或圆形的空间，其长度和宽度与泳池的尺寸相匹配。波浪室的深度一般在1米左右。波浪室的底部一般铺设有沙子或鹅卵石，以防止波浪发生机产生的波浪对水箱底部造成损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波浪发生器的结构组成及主要部件分析</a:t>
            </a:r>
          </a:p>
        </p:txBody>
      </p:sp>
      <p:sp>
        <p:nvSpPr>
          <p:cNvPr id="3" name="Text Placeholder 2"/>
          <p:cNvSpPr>
            <a:spLocks noGrp="1"/>
          </p:cNvSpPr>
          <p:nvPr>
            <p:ph type="body" idx="1"/>
          </p:nvPr>
        </p:nvSpPr>
        <p:spPr/>
        <p:txBody>
          <a:bodyPr/>
          <a:lstStyle/>
          <a:p>
            <a:r>
              <a:t>波浪发生机类型</a:t>
            </a:r>
          </a:p>
        </p:txBody>
      </p:sp>
      <p:sp>
        <p:nvSpPr>
          <p:cNvPr id="4" name="Content Placeholder 3"/>
          <p:cNvSpPr>
            <a:spLocks noGrp="1"/>
          </p:cNvSpPr>
          <p:nvPr>
            <p:ph sz="half" idx="2"/>
          </p:nvPr>
        </p:nvSpPr>
        <p:spPr/>
        <p:txBody>
          <a:bodyPr/>
          <a:lstStyle/>
          <a:p>
            <a:r>
              <a:t>1. 波浪发生机根据其工作原理可分为往复式波浪发生机、旋转式波浪发生机和摆动式波浪发生机等类型。往复式波浪发生机是通过叶片的往复运动产生波浪。旋转式波浪发生机是通过叶片的旋转运动产生波浪。摆动式波浪发生机是通过叶片的摆动运动产生波浪。</a:t>
            </a:r>
          </a:p>
          <a:p>
            <a:r>
              <a:t>2. 往复式波浪发生机是目前游泳池中使用最为广泛的波浪发生机类型。往复式波浪发生机的结构简单，易于制造和维护，成本较低。旋转式波浪发生机产生的波浪质量较高，但结构复杂，制造和维护成本较高。摆动式波浪发生机产生的波浪质量较差，但结构简单，制造和维护成本较低。</a:t>
            </a:r>
          </a:p>
          <a:p>
            <a:r>
              <a:t>3. 目前，游泳池中使用最为广泛的波浪发生机类型是往复式波浪发生机。往复式波浪发生机具有结构简单、易于制造和维护、成本较低的优点。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波浪发生器的性能参数及评价指标</a:t>
            </a:r>
          </a:p>
        </p:txBody>
      </p:sp>
      <p:sp>
        <p:nvSpPr>
          <p:cNvPr id="3" name="Subtitle 2"/>
          <p:cNvSpPr>
            <a:spLocks noGrp="1"/>
          </p:cNvSpPr>
          <p:nvPr>
            <p:ph type="subTitle" idx="1"/>
          </p:nvPr>
        </p:nvSpPr>
        <p:spPr/>
        <p:txBody>
          <a:bodyPr/>
          <a:lstStyle/>
          <a:p>
            <a:r>
              <a:t>游泳池波浪发生器设计与性能研究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波浪发生器的性能参数及评价指标</a:t>
            </a:r>
          </a:p>
        </p:txBody>
      </p:sp>
      <p:sp>
        <p:nvSpPr>
          <p:cNvPr id="3" name="Text Placeholder 2"/>
          <p:cNvSpPr>
            <a:spLocks noGrp="1"/>
          </p:cNvSpPr>
          <p:nvPr>
            <p:ph type="body" idx="1"/>
          </p:nvPr>
        </p:nvSpPr>
        <p:spPr/>
        <p:txBody>
          <a:bodyPr/>
          <a:lstStyle/>
          <a:p>
            <a:r>
              <a:t>波浪发生器的类型及其特点</a:t>
            </a:r>
          </a:p>
        </p:txBody>
      </p:sp>
      <p:sp>
        <p:nvSpPr>
          <p:cNvPr id="4" name="Content Placeholder 3"/>
          <p:cNvSpPr>
            <a:spLocks noGrp="1"/>
          </p:cNvSpPr>
          <p:nvPr>
            <p:ph sz="half" idx="2"/>
          </p:nvPr>
        </p:nvSpPr>
        <p:spPr/>
        <p:txBody>
          <a:bodyPr/>
          <a:lstStyle/>
          <a:p>
            <a:r>
              <a:t>1. 波浪发生器主要分电动式和水力式两种。</a:t>
            </a:r>
          </a:p>
          <a:p>
            <a:r>
              <a:t>2. 电动式波浪发生器依靠电动机带动叶轮旋转以产生波浪，具有结构简单、维护方便、造价低等优点。</a:t>
            </a:r>
          </a:p>
          <a:p>
            <a:r>
              <a:t>3. 水力式波浪发生器依靠水流推动叶片旋转以产生波浪，具有运行平稳、无污染、寿命长等优点。</a:t>
            </a:r>
          </a:p>
        </p:txBody>
      </p:sp>
      <p:sp>
        <p:nvSpPr>
          <p:cNvPr id="5" name="Text Placeholder 4"/>
          <p:cNvSpPr>
            <a:spLocks noGrp="1"/>
          </p:cNvSpPr>
          <p:nvPr>
            <p:ph type="body" idx="3"/>
          </p:nvPr>
        </p:nvSpPr>
        <p:spPr/>
        <p:txBody>
          <a:bodyPr/>
          <a:lstStyle/>
          <a:p>
            <a:r>
              <a:t>波浪发生器的主要参数</a:t>
            </a:r>
          </a:p>
        </p:txBody>
      </p:sp>
      <p:sp>
        <p:nvSpPr>
          <p:cNvPr id="6" name="Content Placeholder 5"/>
          <p:cNvSpPr>
            <a:spLocks noGrp="1"/>
          </p:cNvSpPr>
          <p:nvPr>
            <p:ph sz="half" idx="4"/>
          </p:nvPr>
        </p:nvSpPr>
        <p:spPr/>
        <p:txBody>
          <a:bodyPr/>
          <a:lstStyle/>
          <a:p>
            <a:r>
              <a:t>1. 波浪发生器的主要参数包括波高、波长、波速、周期和功率等。</a:t>
            </a:r>
          </a:p>
          <a:p>
            <a:r>
              <a:t>2. 波高是波浪从波峰到波谷的垂直距离，是衡量波浪强度的重要指标。</a:t>
            </a:r>
          </a:p>
          <a:p>
            <a:r>
              <a:t>3. 波长是波浪相邻两个波峰之间的水平距离，是衡量波浪频率的重要指标。</a:t>
            </a:r>
          </a:p>
          <a:p>
            <a:r>
              <a:t>4. 波速是波浪传播的速度，是由波长和波周期决定的。</a:t>
            </a:r>
          </a:p>
          <a:p>
            <a:r>
              <a:t>5. 波浪周期是波浪相邻两个波峰之间的时间间隔，是衡量波浪频率的重要指标。</a:t>
            </a:r>
          </a:p>
          <a:p>
            <a:r>
              <a:t>6. 波浪功率是指波浪单位时间内传递的能量，是衡量波浪强度的重要指标。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波浪发生器的性能参数及评价指标</a:t>
            </a:r>
          </a:p>
        </p:txBody>
      </p:sp>
      <p:sp>
        <p:nvSpPr>
          <p:cNvPr id="3" name="Content Placeholder 2"/>
          <p:cNvSpPr>
            <a:spLocks noGrp="1"/>
          </p:cNvSpPr>
          <p:nvPr>
            <p:ph sz="half" idx="2"/>
          </p:nvPr>
        </p:nvSpPr>
        <p:spPr/>
        <p:txBody>
          <a:bodyPr/>
          <a:lstStyle/>
          <a:p>
            <a:r>
              <a:t>1. 波浪发生器的性能评价指标主要包括波浪的均匀性、波浪的稳定性和波浪的安全性等。</a:t>
            </a:r>
          </a:p>
          <a:p>
            <a:r>
              <a:t>2. 波浪的均匀性是指波浪在整个泳池内的分布是否均匀，是衡量波浪发生器性能的重要指标。</a:t>
            </a:r>
          </a:p>
          <a:p>
            <a:r>
              <a:t>3. 波浪的稳定性是指波浪的波高、波长、波速和波周期等参数是否稳定，是衡量波浪发生器性能的重要指标。</a:t>
            </a:r>
          </a:p>
          <a:p>
            <a:r>
              <a:t>4. 波浪的安全性是指波浪对游泳者是否安全，是衡量波浪发生器性能的重要指标。</a:t>
            </a:r>
          </a:p>
        </p:txBody>
      </p:sp>
      <p:sp>
        <p:nvSpPr>
          <p:cNvPr id="4" name="Text Placeholder 3"/>
          <p:cNvSpPr>
            <a:spLocks noGrp="1"/>
          </p:cNvSpPr>
          <p:nvPr>
            <p:ph type="body" idx="3"/>
          </p:nvPr>
        </p:nvSpPr>
        <p:spPr/>
        <p:txBody>
          <a:bodyPr/>
          <a:lstStyle/>
          <a:p>
            <a:r>
              <a:t>波浪发生器的安装和维护</a:t>
            </a:r>
          </a:p>
        </p:txBody>
      </p:sp>
      <p:sp>
        <p:nvSpPr>
          <p:cNvPr id="5" name="Content Placeholder 4"/>
          <p:cNvSpPr>
            <a:spLocks noGrp="1"/>
          </p:cNvSpPr>
          <p:nvPr>
            <p:ph sz="half" idx="4"/>
          </p:nvPr>
        </p:nvSpPr>
        <p:spPr/>
        <p:txBody>
          <a:bodyPr/>
          <a:lstStyle/>
          <a:p>
            <a:r>
              <a:t>1. 波浪发生器应安装在泳池的深水区，并应远离池壁和池底。</a:t>
            </a:r>
          </a:p>
          <a:p>
            <a:r>
              <a:t>2. 波浪发生器应定期进行维护保养，以确保其正常工作。</a:t>
            </a:r>
          </a:p>
          <a:p>
            <a:r>
              <a:t>3. 波浪发生器的维护保养主要包括清洁、润滑和检查等。</a:t>
            </a:r>
          </a:p>
        </p:txBody>
      </p:sp>
      <p:sp>
        <p:nvSpPr>
          <p:cNvPr id="6" name="Text Placeholder 5"/>
          <p:cNvSpPr>
            <a:spLocks noGrp="1"/>
          </p:cNvSpPr>
          <p:nvPr>
            <p:ph type="body" idx="1"/>
          </p:nvPr>
        </p:nvSpPr>
        <p:spPr/>
        <p:txBody>
          <a:bodyPr/>
          <a:lstStyle/>
          <a:p>
            <a:r>
              <a:t>波浪发生器的性能评价指标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波浪发生器的性能参数及评价指标</a:t>
            </a:r>
          </a:p>
        </p:txBody>
      </p:sp>
      <p:sp>
        <p:nvSpPr>
          <p:cNvPr id="3" name="Text Placeholder 2"/>
          <p:cNvSpPr>
            <a:spLocks noGrp="1"/>
          </p:cNvSpPr>
          <p:nvPr>
            <p:ph type="body" idx="1"/>
          </p:nvPr>
        </p:nvSpPr>
        <p:spPr/>
        <p:txBody>
          <a:bodyPr/>
          <a:lstStyle/>
          <a:p>
            <a:r>
              <a:t>波浪发生器的应用</a:t>
            </a:r>
          </a:p>
        </p:txBody>
      </p:sp>
      <p:sp>
        <p:nvSpPr>
          <p:cNvPr id="4" name="Content Placeholder 3"/>
          <p:cNvSpPr>
            <a:spLocks noGrp="1"/>
          </p:cNvSpPr>
          <p:nvPr>
            <p:ph sz="half" idx="2"/>
          </p:nvPr>
        </p:nvSpPr>
        <p:spPr/>
        <p:txBody>
          <a:bodyPr/>
          <a:lstStyle/>
          <a:p>
            <a:r>
              <a:t>1. 波浪发生器可用于游泳池、水疗中心、水上乐园等场所。</a:t>
            </a:r>
          </a:p>
          <a:p>
            <a:r>
              <a:t>2. 波浪发生器可用于制造人工波浪，为游泳者提供模拟海洋游泳的体验。</a:t>
            </a:r>
          </a:p>
          <a:p>
            <a:r>
              <a:t>3. 波浪发生器可用于制造水疗波浪，为水疗者提供舒缓放松的按摩体验。</a:t>
            </a:r>
          </a:p>
          <a:p>
            <a:r>
              <a:t>4. 波浪发生器可用于制造水上乐园的波浪池，为游客提供惊险刺激的游玩体验。</a:t>
            </a:r>
          </a:p>
        </p:txBody>
      </p:sp>
      <p:sp>
        <p:nvSpPr>
          <p:cNvPr id="5" name="Text Placeholder 4"/>
          <p:cNvSpPr>
            <a:spLocks noGrp="1"/>
          </p:cNvSpPr>
          <p:nvPr>
            <p:ph type="body" idx="3"/>
          </p:nvPr>
        </p:nvSpPr>
        <p:spPr/>
        <p:txBody>
          <a:bodyPr/>
          <a:lstStyle/>
          <a:p>
            <a:r>
              <a:t>波浪发生器的发展趋势</a:t>
            </a:r>
          </a:p>
        </p:txBody>
      </p:sp>
      <p:sp>
        <p:nvSpPr>
          <p:cNvPr id="6" name="Content Placeholder 5"/>
          <p:cNvSpPr>
            <a:spLocks noGrp="1"/>
          </p:cNvSpPr>
          <p:nvPr>
            <p:ph sz="half" idx="4"/>
          </p:nvPr>
        </p:nvSpPr>
        <p:spPr/>
        <p:txBody>
          <a:bodyPr/>
          <a:lstStyle/>
          <a:p>
            <a:r>
              <a:t>1. 波浪发生器的发展趋势是智能化、节能化和环保化。</a:t>
            </a:r>
          </a:p>
          <a:p>
            <a:r>
              <a:t>2. 智能化波浪发生器能够根据泳池的实际情况自动调节波浪参数，以满足不同人群的需求。</a:t>
            </a:r>
          </a:p>
          <a:p>
            <a:r>
              <a:t>3. 节能化波浪发生器能够降低功耗，减少能耗。</a:t>
            </a:r>
          </a:p>
          <a:p>
            <a:r>
              <a:t>4. 环保化波浪发生器能够减少污染，保护环境。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波浪发生器的控制策略及优化方法</a:t>
            </a:r>
          </a:p>
        </p:txBody>
      </p:sp>
      <p:sp>
        <p:nvSpPr>
          <p:cNvPr id="3" name="Subtitle 2"/>
          <p:cNvSpPr>
            <a:spLocks noGrp="1"/>
          </p:cNvSpPr>
          <p:nvPr>
            <p:ph type="subTitle" idx="1"/>
          </p:nvPr>
        </p:nvSpPr>
        <p:spPr/>
        <p:txBody>
          <a:bodyPr/>
          <a:lstStyle/>
          <a:p>
            <a:r>
              <a:t>游泳池波浪发生器设计与性能研究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波浪发生器的控制策略及优化方法</a:t>
            </a:r>
          </a:p>
        </p:txBody>
      </p:sp>
      <p:sp>
        <p:nvSpPr>
          <p:cNvPr id="3" name="Text Placeholder 2"/>
          <p:cNvSpPr>
            <a:spLocks noGrp="1"/>
          </p:cNvSpPr>
          <p:nvPr>
            <p:ph type="body" idx="1"/>
          </p:nvPr>
        </p:nvSpPr>
        <p:spPr/>
        <p:txBody>
          <a:bodyPr/>
          <a:lstStyle/>
          <a:p>
            <a:r>
              <a:t>控制策略</a:t>
            </a:r>
          </a:p>
        </p:txBody>
      </p:sp>
      <p:sp>
        <p:nvSpPr>
          <p:cNvPr id="4" name="Content Placeholder 3"/>
          <p:cNvSpPr>
            <a:spLocks noGrp="1"/>
          </p:cNvSpPr>
          <p:nvPr>
            <p:ph sz="half" idx="2"/>
          </p:nvPr>
        </p:nvSpPr>
        <p:spPr/>
        <p:txBody>
          <a:bodyPr/>
          <a:lstStyle/>
          <a:p>
            <a:r>
              <a:t>1. 实时数据采集与处理：采用传感器对波浪发生器的运行状态和池内波浪的实时数据进行采集，利用数据处理系统分析波浪的传播速度、频率和形状，为控制策略提供及时准确的信息。</a:t>
            </a:r>
          </a:p>
          <a:p>
            <a:r>
              <a:t>2. PID控制算法：PID控制算法是一种经典的控制策略，以其简单、易于实现和鲁棒性强等优点广泛应用于游泳池波浪发生器的控制中。通过调整PID参数，可以使波浪发生器产生不同频率和形状的波浪，满足不同人群的需求。</a:t>
            </a:r>
          </a:p>
          <a:p>
            <a:r>
              <a:t>3. 智能控制算法：随着人工智能技术的发展，智能控制算法在游泳池波浪发生器的控制中也逐渐受到关注。智能控制算法，例如模糊逻辑控制、神经网络控制和自适应控制等，能够通过学习和优化不断调整波浪发生器的控制策略，提高波浪的质量和一致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波浪发生器的控制策略及优化方法</a:t>
            </a:r>
          </a:p>
        </p:txBody>
      </p:sp>
      <p:sp>
        <p:nvSpPr>
          <p:cNvPr id="3" name="Text Placeholder 2"/>
          <p:cNvSpPr>
            <a:spLocks noGrp="1"/>
          </p:cNvSpPr>
          <p:nvPr>
            <p:ph type="body" idx="1"/>
          </p:nvPr>
        </p:nvSpPr>
        <p:spPr/>
        <p:txBody>
          <a:bodyPr/>
          <a:lstStyle/>
          <a:p>
            <a:r>
              <a:t>优化方法</a:t>
            </a:r>
          </a:p>
        </p:txBody>
      </p:sp>
      <p:sp>
        <p:nvSpPr>
          <p:cNvPr id="4" name="Content Placeholder 3"/>
          <p:cNvSpPr>
            <a:spLocks noGrp="1"/>
          </p:cNvSpPr>
          <p:nvPr>
            <p:ph sz="half" idx="2"/>
          </p:nvPr>
        </p:nvSpPr>
        <p:spPr/>
        <p:txBody>
          <a:bodyPr/>
          <a:lstStyle/>
          <a:p>
            <a:r>
              <a:t>1. 遗传算法：遗传算法是一种常用的优化方法，利用自然选择和遗传变异的原理来搜索波浪发生器的最佳控制参数。遗传算法能够在较短的时间内找到较优的参数组合，提高波浪发生器的性能。</a:t>
            </a:r>
          </a:p>
          <a:p>
            <a:r>
              <a:t>2. 粒子群优化算法：粒子群优化算法是一种启发式优化算法，利用一群粒子的群体智能来搜索波浪发生器的最佳控制参数。粒子群优化算法具有较好的全局搜索能力和收敛速度，能够有效地解决波浪发生器的优化问题。</a:t>
            </a:r>
          </a:p>
          <a:p>
            <a:r>
              <a:t>3. 模拟退火算法：模拟退火算法是一种全局优化方法，利用退火原理来搜索波浪发生器的最佳控制参数。模拟退火算法能够在较长的时间内找到较优的参数组合，提高波浪发生器的性能。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https://d.book118.com/617052010134006051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波浪发生器的设计原理及工作模式</vt:lpstr>
      <vt:lpstr>#. 波浪发生器的设计原理及工作模式</vt:lpstr>
      <vt:lpstr> 波浪发生器的结构组成及主要部件分析</vt:lpstr>
      <vt:lpstr> 波浪发生器的结构组成及主要部件分析</vt:lpstr>
      <vt:lpstr> 波浪发生器的结构组成及主要部件分析</vt:lpstr>
      <vt:lpstr> 波浪发生器的性能参数及评价指标</vt:lpstr>
      <vt:lpstr> 波浪发生器的性能参数及评价指标</vt:lpstr>
      <vt:lpstr> 波浪发生器的性能参数及评价指标</vt:lpstr>
      <vt:lpstr> 波浪发生器的性能参数及评价指标</vt:lpstr>
      <vt:lpstr> 波浪发生器的控制策略及优化方法</vt:lpstr>
      <vt:lpstr> 波浪发生器的控制策略及优化方法</vt:lpstr>
      <vt:lpstr> 波浪发生器的控制策略及优化方法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2024-09-24T23:37:17.236</cp:lastPrinted>
  <dcterms:created xsi:type="dcterms:W3CDTF">2024-09-24T15:37:17Z</dcterms:created>
  <dcterms:modified xsi:type="dcterms:W3CDTF">2024-09-24T15:37:19Z</dcterms:modified>
</cp:coreProperties>
</file>