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695B93-4F0C-458B-8026-F0806C91E8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F89F3C-9066-48C5-A222-264BC54FDF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F6BC73-3959-462F-A199-5AB4AF6A36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3CD5DC-FA0D-4AD7-AAE2-760DECFB26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77EAC5B-5B1E-4A94-AB2F-2538F84779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21531F8-5253-4397-A19B-0C620BEE6A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7CB85D6-AC0D-405B-B373-9FB1A4A24F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08C6F6-5AF5-4E24-874D-62D0EEC150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9D7EE6-9F8F-4AF4-8B86-C9A2D08D35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F2498C-1B1F-4078-95E0-42F742D391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75B152-50C4-4C2A-A9EF-756B42B38D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17052100030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424273" y="2083443"/>
            <a:ext cx="9343454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《入党流程》ppt课件</a:t>
            </a:r>
          </a:p>
        </p:txBody>
      </p:sp>
      <p:sp>
        <p:nvSpPr>
          <p:cNvPr id="3" name="AutoShape 3"/>
          <p:cNvSpPr/>
          <p:nvPr/>
        </p:nvSpPr>
        <p:spPr>
          <a:xfrm>
            <a:off x="4341788" y="3875459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41788" y="4791058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入党流程概述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入党积极分子的培养和教育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预备党员的接收和考察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正式党员的管理和服务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入党流程中的常见问题和注意事项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入党流程概述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73079" y="2001700"/>
            <a:ext cx="9603903" cy="34442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年龄要求：申请人必须年满18周岁。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9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政治要求：申请人必须拥护党的纲领，遵守党的章程，履行党员义务，执行党的决定，严守党的纪律，保守党的秘密，对党忠诚，积极工作，为共产主义奋斗终身，随时准备为党和人民牺牲一切，永不叛党。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9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思想要求：申请人应具有共产主义觉悟，自觉践行社会主义核心价值观。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9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文化要求：申请人应具有相当于高中及以上学历的文化水平。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入党的条件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892" b="89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申请人向所在单位党支部递交入党申请书。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经过组织考察和培养，确定入党积极分子。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入党的程序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确定入党积极分子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申请入党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入党积极分子的培养和教育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确定入党积极分子的条件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申请人必须年满18周岁，承认党的纲领和章程，愿意参加党的一个组织并在其中积极工作，并且要经过至少两个月的考察期。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入党积极分子的推荐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可以由党员推荐或群众推荐，并经过支部委员会审查，报上级党委备案。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3938" r="13938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确定入党积极分子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入党积极分子的培养和教育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培养教育内容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包括党的基本理论、基本路线、基本纲领、基本经验、基本知识教育，党的优良传统和作风教育，爱国主义、集体主义和社会主义教育等。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培养教育方式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可以通过集中培训、专题研讨、小组讨论等多种形式进行，同时也可以安排积极分子参加一些必要的实践活动。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主要考察入党积极分子的政治觉悟、思想品德、工作表现等方面的情况。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考察内容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一般要经过党支部委员会审查、上级党委备案、公示等程序，审查通过后才能成为预备党员。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审查程序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入党积极分子的考察和审查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预备党员的接收和考察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https://d.book118.com/617052100030006026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40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2024-08-31T03:01:56.902</cp:lastPrinted>
  <dcterms:created xsi:type="dcterms:W3CDTF">2024-08-30T19:01:56Z</dcterms:created>
  <dcterms:modified xsi:type="dcterms:W3CDTF">2024-08-30T19:01:58Z</dcterms:modified>
</cp:coreProperties>
</file>