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8B1B3-97FC-4A43-BD37-8A98472E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9E485-479C-402A-A5AE-F27026F5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51209-A407-42CD-8C74-1934E831D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E97D1-9A78-40AB-B05D-71B83C566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7DCD2-A5E1-4F10-8673-EE605AB6D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D2C6D-E4FA-4976-AFDA-565A1E5E2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2DBF1-7859-4ACB-AF3E-622610346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6F2D4-61FB-436F-83C4-5FE23AFC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F0678-33CA-4333-86FA-981BD65B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C37F8-20AD-4164-A171-FEF99FC1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0CB1D-6FA4-463C-8B47-01C71D1F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5303106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凌晨800安全知识讲座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提高公众对安全问题的认识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随着社会的发展，安全问题日益突出，本次讲座旨在提高公众对安全问题的认识，增强自我保护能力。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促进安全文化的普及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通过讲座的形式，传播安全知识，促进安全文化的普及，为社会的和谐稳定做出贡献。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指与人们生活、工作、出行等密切相关的安全常识和注意事项，包括但不限于交通安全、消防安全、网络安全等领域。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指人们对安全问题的重视程度和防范意识，是预防安全事故的重要前提。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指社会对安全的重视和倡导，通过宣传、教育等途径传播安全知识，提高公众的安全意识和素养。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邻里守望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与邻居建立良好的关系，互相照顾，发现可疑情况及时报警。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避免泄露家庭信息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不在社交媒体上透露家庭住址、作息时间等敏感信息，避免成为潜在盗贼的目标。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加固门锁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定期检查门锁是否完好，如有损坏及时更换，使用防盗锁芯以增加安全性。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了解家庭防盗的常见手段和措施，提高家庭安全防范意识。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选择质量可靠、牢固的防盗门窗，确保窗户和阳台栏杆的强度足够。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安全使用燃气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使用燃气时保持通风良好，用后及时关闭燃气阀门，定期检查燃气管道是否漏气。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掌握家庭防火的基本知识和技能，预防火灾事故的发生。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检查电器设备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定期检查电线、插座是否老化、破损，及时更换不合格的电器设备。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制定逃生计划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熟悉家庭附近的逃生路线、消防设施位置等，定期进行家庭火灾演练。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配备灭火器材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根据家庭需要，配备合适的灭火器材，并定期检查其有效性。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不轻信陌生人的信息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不要轻易相信来自陌生人的电话、短信、邮件等信息，特别是涉及到个人财产方面的内容。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了解常见的家庭诈骗手段和应对方法，提高防骗意识。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避免将个人身份证、银行卡等重要信息透露给陌生人，不参与可疑的网上调查或抽奖活动。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学习防骗知识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通过正规渠道了解和学习防骗知识，提高自身防骗能力。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遇到可疑情况时保持冷静，不轻易转账或提供个人信息，及时与家人、朋友沟通或报警求助。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行人应遵守交通信号灯，走人行横道或过街设施，不要闯红灯或乱穿马路。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行人过马路前应左右观察，确保没有车辆或障碍物接近，尤其在夜间或视线不良的情况下。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与车辆保持足够的安全距离，避免因车辆突然刹车或避让障碍物而发生意外。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行人交通安全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驾驶人应遵守交通信号灯、限速、禁止标志等，不超速、不闯红灯、不酒驾、不疲劳驾驶。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驾驶人应时刻关注路面情况，包括行人、车辆、动物等，以便及时采取措施避免危险。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与前车保持足够的安全距离，以便有足够的时间刹车或避让障碍物。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驾驶人交通安全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361" r="23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骑行者交通安全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佩戴安全头盔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骑行者必须佩戴符合标准的安全头盔，以降低头部受伤的风险。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骑行者应遵守交通信号灯、标志和标线，不闯红灯、不逆行、不违规变道。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注意观察路况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骑行者应时刻关注路面情况，包括其他车辆、行人、动物等，以便及时采取措施避免危险。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https://d.book118.com/617053031061006033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2024-09-06T18:37:32.059</cp:lastPrinted>
  <dcterms:created xsi:type="dcterms:W3CDTF">2024-09-06T10:37:32Z</dcterms:created>
  <dcterms:modified xsi:type="dcterms:W3CDTF">2024-09-06T10:37:34Z</dcterms:modified>
</cp:coreProperties>
</file>