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727890-4814-4465-B1A9-FCB32F69D4F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D76A9-D290-403A-B5AF-B00A2D04A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6953B-C2A5-4031-AF3F-FC70372FB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54CBE-AA14-4C95-9F3C-16CF7EC31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D09E0-C1B1-4B09-9E98-A41DC6862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EA515-3D40-46F1-9094-DC1199E9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F361D-7530-4CBF-965F-14DF0D03C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8663A6-6887-46F2-9D82-90910685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81942-F297-44B2-B377-7E60F37C3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05131-18DD-4F36-BB65-0C6B05228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1295A-B8BE-4747-BBF2-C5C78170A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2E973-F5E8-4F8A-AE0A-33EA97EC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F71E6F4-2953-4EAB-A951-43A46DA7A95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210D30E-C73B-4AD7-AF5E-E2DE8014123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53113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打印技术在医疗器械行业的发展趋势研究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打印技术在医疗器械行业的应用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打印技术在医疗器械行业的挑战与机遇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打印技术在医疗器械行业的案例分析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打印技术在医疗器械行业的未来展望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打印技术是一种快速制造技术，利用逐层堆叠材料的方式来制造物体。在医疗器械行业，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打印技术可以用于制造个性化的医疗器械、医疗模型以及人体组织。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设计物体的三维模型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建模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将模型切割成薄片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切片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逐层堆叠材料制造物体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制造轻量化部件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航空航天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定制汽车零部件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建造复杂结构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个性化植入物制造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医疗器械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高精度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提高打印精度达到工业级标准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加速打印速度提高生产效率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大规模生产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批量生产医疗器械和模型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实现多种材料的混合打印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未来展望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打印技术有望实现生物打印、食品打印等领域的突破。随着技术的不断进步，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打印在医疗器械行业将发挥越来越重要的作用。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医疗器械行业的</a:t>
            </a: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根据患者骨骼结构定制植入物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个性化植入物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制造可操作的人体模型进行手术模拟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手术模拟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根据患者需求定制医疗器械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医疗器械定制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打印技术重建损伤组织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人体组织工程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打印技术在医疗器械行业的应用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个性化植入物制造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的应用使得制造个性化植入物成为可能。患者的具体情况可以被充分考虑，制造出更加符合自身需求的植入物。这种定制化的做法不仅可以减少手术风险，还可以提高手术的成功率。医疗器械公司也可以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打印技术实现植入物的定制化，从而提升产品在市场上的竞争力。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手术模拟与培训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提高医护人员技能水平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实物感的手术模拟器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降低手术风险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人体模型的制造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为手术培训提供更好的工具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利用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快速原型制造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打印技术的一个重要应用领域是医疗器械的原型制造。借助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打印技术，医疗器械公司可以更快速地制造出产品原型，并进行实物测试。这种快速原型制造的方式大大缩短了产品开发周期，使得新产品能够更快速地投入市场。医疗器械研发团队也可以利用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打印技术进行快速迭代，不断改进产品设计，提高研发效率。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在体外器官模型制造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促进医学研究的发展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生物特性的器官模型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未来医学领域的重要工具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器官模型的应用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用于肿瘤治疗研究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肿瘤模型的制造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快速原型制造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缩短产品开发周期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加速新产品上市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医疗教育改革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提高医护人员技能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降低手术风险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医疗研究创新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促进医学研究发展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开辟新的疾病治疗途径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打印技术带来的变革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满足不同患者需求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提高患者治疗效果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打印技术在医疗器械行业的挑战与机遇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关键因素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材料选择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关键标准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标准化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关键要求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精度控制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法规监管挑战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质量控制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合规管理体系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监管标准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产品安全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有效性认证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提供优质售后服务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满足客户需求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营销策略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拓展渠道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打造品牌形象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定价策略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灵活定价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吸引消费者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市场竞争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创新产品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不断推出新品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提升产品竞争力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发展机遇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打印技术为医疗器械行业带来了新的发展机遇，可以实现个性化定制、智能化制造等。医疗器械公司可以利用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打印技术拓展产品线，开拓新的市场空间。这种创新技术将在未来对医疗器械行业产生深远影响，值得行业关注和探索。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发展机遇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定制服务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个性化定制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市场需求导向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产品创新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智能设备应用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智能化制造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https://d.book118.com/617053113120006054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3D打印技术在医疗器械行业的发展趋势研究</vt:lpstr>
      <vt:lpstr>目录</vt:lpstr>
      <vt:lpstr>第1章 3D打印技术概述</vt:lpstr>
      <vt:lpstr> </vt:lpstr>
      <vt:lpstr>3D打印技术原理</vt:lpstr>
      <vt:lpstr>3D打印技术应用领域</vt:lpstr>
      <vt:lpstr>3D打印技术发展趋势</vt:lpstr>
      <vt:lpstr> </vt:lpstr>
      <vt:lpstr>医疗器械行业的3D打印应用</vt:lpstr>
      <vt:lpstr>第2章 3D打印技术在医疗器械行业的应用</vt:lpstr>
      <vt:lpstr> </vt:lpstr>
      <vt:lpstr>手术模拟与培训</vt:lpstr>
      <vt:lpstr>快速原型制造</vt:lpstr>
      <vt:lpstr>在体外器官模型制造</vt:lpstr>
      <vt:lpstr>3D打印技术带来的变革</vt:lpstr>
      <vt:lpstr>第三章 3D打印技术在医疗器械行业的挑战与机遇</vt:lpstr>
      <vt:lpstr>技术挑战</vt:lpstr>
      <vt:lpstr>法规监管挑战</vt:lpstr>
      <vt:lpstr>市场竞争</vt:lpstr>
      <vt:lpstr> </vt:lpstr>
      <vt:lpstr>发展机遇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2024-09-28T23:22:55.619</cp:lastPrinted>
  <dcterms:created xsi:type="dcterms:W3CDTF">2024-09-28T15:22:55Z</dcterms:created>
  <dcterms:modified xsi:type="dcterms:W3CDTF">2024-09-28T15:22:57Z</dcterms:modified>
</cp:coreProperties>
</file>