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9A24BC-E98E-4DE5-920F-111C2578E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09B11-7BA7-4D16-B31F-5DFB1FF61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2365F-1CAA-4FC9-9987-1BABC6A91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58807A-5113-400D-9D88-FB5CBCECDD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3ED254-8F29-4838-A086-3BEA108201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75FE94-A781-4E6E-92F6-D0648EB861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EC0C51-07F4-4AF4-8C3D-F00E87A1EF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278E9B-94DB-4DF7-A5C4-F4495B735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EA4D0C-A600-447F-B3A6-67002DDC7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DBCF59-8AFC-44DD-B1B9-882D13EB5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CBC65-1A70-482B-8816-A0D22893E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5501215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《成人高考语文》ppt课件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成人高考语文概述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成人高考语文基础知识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成人高考语文阅读理解</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成人高考语文写作</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成人高考语文模拟试题与解析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成人高考语文概述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成人高考语文是针对成年人设立的语文考试，旨在测试他们的语言知识和应用能力。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成人高考语文主要考察考生的语言文字基础、阅读理解能力、写作能力和文化素养。与普通高考语文相比，成人高考语文更加注重实际应用和语言知识的综合运用。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813" r="30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成人高考语文的定义与特点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成人高考语文是衡量成年人语言水平的重要标准，对于提高个人文化素养和职业发展具有重要意义。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通过成人高考语文考试，考生可以证明自己的语言水平和文化素养，为将来的职业发展和社会认可打下基础。同时，成人高考语文也是成年人提升自身文化素养和语言表达能力的有效途径。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成人高考语文的重要性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成人高考语文的考试大纲包括语言知识、阅读理解和作文等部分，考试形式为笔试。</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成人高考语文的考试大纲主要围绕语言知识、阅读理解和作文展开，其中语言知识考察考生的汉字、词汇和语法等基础知识的掌握情况，阅读理解考察考生对文章的理解和分析能力，作文则考察考生的语言表达和写作能力。考试形式为笔试，通常在每年的5月下旬举行，总分为450分，考试时间为150分钟。</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成人高考语文的考试大纲与考试形式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成人高考语文基础知识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035" b="220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掌握常见易错字音和字形，提高辨析能力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整理常见的易错字音和字形，如“着”、“和”、“行”等字的发音和书写，并提供辨析方法，帮助学生准确掌握。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字音与字形</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词语与成语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理解常见词语和成语的含义，提高运用能力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列举常见的词语和成语，解释其含义和用法，提供例句以便学生更好地理解和运用。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掌握常见病句类型和标点符号用法，提高语言表达能力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分析常见的病句类型和标点符号用法错误，如主谓搭配不当、缺少主语等病句类型，以及逗号、句号、感叹号等标点符号的正确使用方法。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病句与标点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了解常见修辞手法和文学常识，提高阅读理解能力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介绍常见的修辞手法，如比喻、拟人、排比等，以及相关的文学常识，如作家作品、文学流派等，以帮助学生更好地理解文学作品。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修辞与文学常识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https://d.book118.com/617055012150006030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2024-09-02T14:20:47.567</cp:lastPrinted>
  <dcterms:created xsi:type="dcterms:W3CDTF">2024-09-02T06:20:47Z</dcterms:created>
  <dcterms:modified xsi:type="dcterms:W3CDTF">2024-09-02T06:20:49Z</dcterms:modified>
</cp:coreProperties>
</file>