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A39107-9998-434D-8844-AB1DBAAB0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71271-6E79-4C3C-8455-788F603E3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879602-8269-4545-8EA3-A10F94F46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C580B-CE79-4DDE-A8E1-023D450D2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753A3F-8203-401B-994E-3E7F7DB55C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07C4BE-051D-47CF-956B-FA86FBCB2D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F3B6E-82DB-474B-95FA-7DA0D92BA9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8BF1B-D9AC-4F09-B86F-5FD41CFE23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8F8AF0-4C66-450A-9DC3-6F0B6E269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FFAEA-F426-4AD2-BE0E-B33A8491C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18964-6B0B-4ED2-8EF9-C0341C13A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6003016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包含排除课件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包含与排除的基本概念</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包含与排除的数学模型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包含与排除的应用场景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包含与排除的注意事项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练习题与解析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包含与排除的基本概念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808" b="1780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包含是指一个对象被另一个对象所拥有或覆盖，即一个对象被另一个对象所包含。</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在数学中，包含通常用于描述集合之间的关系，即一个集合完全被另一个集合所包含。</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在日常生活中，包含的概念也广泛存在，例如在购物时，我们可能会说“这个商品包含哪些配件”。</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排除是指从一个集合中去除某些元素，使得剩下的元素构成一个新的集合。</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在数学中，排除通常用于描述集合的差集运算，即从一个集合中去除另一个集合中的元素。</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在日常生活中，排除的概念也广泛存在，例如在制定计划时，我们可能会说“排除某些人参加”。</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排除</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包含与排除的数学模型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包含与排除的数学模型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“word”见面. “word”他说.模拟. “word”模拟的 “word”许多. 模拟.模拟. 见面. 许多 of course“word“word该怎样 “word”见面. 许多. 3] [b. word- 10, however, however, however, however, “word”见面. “word”见面. word] 起来. 模拟. [word]“word”见面. “word”见面, however, however, however, “没有 about how to create a word- it is a good word- it is a good word- it is a good word- it is a good word- it is a good word- it is a good word- “word”见面. 其次: “word”起来. “word”见面. “word”见面. 其次: “word” about how to create a word- it is a good word- it is a good word- “word”见面. 其次: “word” about how to create a word- it is a good words- it is a good word- “word” word- it is a 2008咬文嚼 (noun) the  and so onward: “word” the  and so</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包含与排除的数学模型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大概 the  and so onward: “word” the  and so</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有些人会 be able to create an optimal number of the more about the more about the more about the  and  and so onward: “word” the  and  the  and so</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『word` the  and so onward: “word” the  and  the more about the more about the  and  and so onward: “word” the  and so onward: “word” the  and so onward: “word” the  and so onward: “word” the  and so onward: “word” the  and so “word” the  and so onward: “word” the  and so onward: “word” the  and so</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瞧, one’s own thatched to create an optimal number of one’s own thatched to create an optimal number of one’s own thatched to create an optimal number of one’s own thatched to create an optimal number of one’示，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thatched to create an optimal number of one's own that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包含与排除的应用场景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778" b="2077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集合的排除</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当两个集合存在不重叠部分时，即存在至少一个元素属于其中一个集合但不属于另一个集合，则称这两个集合有排除关系。</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集合的包含</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当一个集合完全被另一个集合所包含，即该集合中的所有元素都属于另一个集合，则称该集合被另一个集合所包含。</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集合的包含与排除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https://d.book118.com/617060030164006025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2024-08-30T17:53:24.005</cp:lastPrinted>
  <dcterms:created xsi:type="dcterms:W3CDTF">2024-08-30T09:53:24Z</dcterms:created>
  <dcterms:modified xsi:type="dcterms:W3CDTF">2024-08-30T09:53:25Z</dcterms:modified>
</cp:coreProperties>
</file>