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2E9A7-ADF8-4799-B265-6E0E3DC3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219E7-8A20-4E51-99C5-3EE8F250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BC876-FB92-4D48-B481-89ACAECFB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95C1D-5E08-41CB-ABAE-623240EE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7D283-2649-4DAB-A35F-AC77F623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50101-0D65-4D99-BF7D-DFF5E655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00120-7165-4B96-AFF1-F2922BF26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F965A-58CF-4E74-90D2-C9A1EC3B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99390-BEA2-4B21-9224-B2DA7019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6C121-8C2D-4510-AAB3-87549804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6D45F-BC0C-4542-A392-EF7BD60B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61165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生产控制服务方案培训课件印刷行业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印刷工艺及设备选型指南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成本控制与资源优化策略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客户服务与沟通技巧培训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印刷行业现状及发展趋势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阐述印刷行业的定义，包括传统印刷和数字印刷两大类，以及各自的特点和应用领域。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881" r="278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01" r="1870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行业地位与作用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01" r="187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分析印刷行业的产业链结构，包括设备制造、原材料供应、印刷生产、后道加工等环节。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强调印刷行业在国民经济中的重要地位，以及对于文化创意产业和制造业的支撑作用。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揭示印刷市场中不同领域和企业的市场份额分布情况，以及市场集中度。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提供全球及国内印刷市场的规模数据，包括总产值、企业数量、从业人员数量等。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分析印刷市场的增长速度及趋势，包括不同领域和细分市场的增长情况。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阐述新技术在印刷行业的应用情况，如个性化定制、智能化生产等。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技术对行业的影响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分析技术创新对印刷行业的影响，包括提高生产效率、降低成本、拓展应用领域等。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介绍印刷行业在技术创新方面的最新进展，如数字印刷技术、3D打印技术等。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预测环保法规的日益严格将推动印刷行业向绿色环保方向发展，如无污染的原材料、节能降耗的生产工艺等。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分析数字化技术将深刻影响印刷行业，如数字印刷技术的普及、数字化工作流程的建立等。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探讨消费者需求的多样化将推动印刷行业向个性化定制方向发展，如按需印刷、可变数据印刷等。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预测智能化技术将在印刷行业得到广泛应用，如智能化生产设备、自动化生产线、工业互联网等。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通过优化生产流程，减少浪费，提高设备利用率，实现高效生产。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建立完善的质量控制体系，确保产品符合客户要求和行业标准。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通过精细化管理，降低原材料、人力和运营成本，提高企业盈利能力。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灵活调整生产计划和策略，迅速适应市场变化和客户需求。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收集生产过程中的数据，进行分析和挖掘，提出优化建议和改进措施。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产品质量检验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对生产出的产品进行严格的质量检验，确保产品合格率达到预期目标。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实时监控生产过程，确保生产按照计划进行，及时处理异常情况。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根据客户订单和市场预测，制定详细的生产计划，明确生产数量、时间和资源需求。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物料采购与管理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负责原材料的采购、入库、存储和发放，确保物料供应及时、稳定。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采用先进的自动化生产线，提高生产效率和产品质量稳定性。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自动化生产线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实施制造执行系统（MES），实现生产过程的数字化管理和实时监控。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MES系统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引入精益生产理念和方法，消除浪费，持续改进生产过程。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精益生产理念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运用大数据分析和人工智能技术，对生产过程进行深度分析和优化。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某印刷企业通过实施生产控制服务方案，成功提高了生产效率20%，降低了成本15%。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另一家印刷企业采用该方案后，产品质量得到了显著提升，客户投诉率降低了30%。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某大型印刷集团运用该方案进行生产管理，实现了多品种、小批量生产的灵活调整，快速响应了市场变化。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印刷工艺及设备选型指南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利用凸起的图文部分施墨加压进行印刷，具有墨色鲜艳、层次分明、立体感强的特点。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凸版印刷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凹版印刷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平版印刷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丝网印刷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通过雕刻或腐蚀方式使印刷版面形成凹陷，再填充油墨进行印刷，常用于精美画册、包装等。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利用油水不相溶原理，在平面上形成亲油亲水的图文部分进行印刷，广泛应用于报纸、杂志等。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通过丝网漏印方式将油墨漏印到承印物上，适用于各种平面和曲面物体的印刷。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常见印刷工艺介绍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考虑设备性能与稳定性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选择技术成熟、性能稳定、操作简便的设备，以确保生产效率和产品质量。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注重设备的可扩展性和可升级性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为适应未来市场需求变化和技术发展，应选择具有一定可扩展性和可升级性的设备。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根据生产需求选择设备类型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根据生产规模、产品种类和工艺要求等因素，选择适合的设备类型，如单色或多色印刷机、轮转或平张印刷机等。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设备选型原则与建议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选择低能耗设备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优先选择采用节能技术、具有低能耗特点的设备，以降低生产成本和能源消耗。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减少废弃物排放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采用环保材料和清洁生产技术，减少废弃物排放，降低对环境的影响。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加强废弃物回收和处理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建立完善的废弃物回收和处理制度，对废弃物进行分类、回收和处理，提高资源利用率。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https://d.book118.com/617061165102006036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2024-09-11T11:53:12.473</cp:lastPrinted>
  <dcterms:created xsi:type="dcterms:W3CDTF">2024-09-11T03:53:12Z</dcterms:created>
  <dcterms:modified xsi:type="dcterms:W3CDTF">2024-09-11T03:53:14Z</dcterms:modified>
</cp:coreProperties>
</file>