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ACECE-3A32-4D7F-8AF2-CDF04F34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3314A-B988-40AD-893D-C32B37CA7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FD6B3-BD58-4F81-9505-1BF5E671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99252-0427-4724-B65F-9B30ED85C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86251-C4B4-44CE-A4D3-8F6E04BDA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AF914-1187-41BD-940D-313001A70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ABABA-81B6-4576-97F5-716FEC9B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DC7B7-0E96-4CD9-98E9-8C78EE66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8C4EB-3343-4227-B561-56AADCA0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293C2-2D34-4FCA-B080-3C0E0A0A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1ECC3-71DC-4755-A68F-9D3DF36DA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62123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教育实习生个人工作总结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根据教学大纲和教材，准备课程教案，明确教学目标和教学内容。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在课堂上传授知识，引导学生思考，激发学生的学习兴趣和积极性。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维护课堂纪律，处理学生的问题和突发状况，确保课堂秩序。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课堂教学实践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布置、批改和反馈学生作业，督促学生按时完成作业。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125" b="18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学生作业管理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关注学生心理健康，提供必要的心理支持和辅导。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与家长保持密切联系，及时反馈学生的学习情况和问题。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学生管理实践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参与教研活动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听评课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参与听评课活动，学习优秀教师的教学方法和技巧。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教研讨论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参与学科教研讨论，探讨教学问题和改进措施。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开展教学研究，探索教学方法和模式，提高教学质量。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强化基础知识的巩固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注重学生的基础知识掌握，通过针对性的练习和巩固，帮助学生建立扎实的学习基础。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定期与学生和家长进行沟通，了解学生的学习状况，及时调整教学策略，确保学生成绩的提升。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实施个性化教学方案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针对不同学生的学习需求和特点，制定个性化的教学方案，有效提升学生的学习积极性和成绩。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有效提升学生成绩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成功策划并组织了学校的运动会，提升了班级凝聚力和学生们的团队协作精神。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策划并组织运动会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组织了以文化传承为主题的文化节活动，让学生们更好地了解和传承中华优秀传统文化。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开展文化节活动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定期组织家长会，加强与家长的沟通和合作，共同促进学生的成长和发展。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举办家长会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成功组织多次班级活动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积极承担工作任务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在实习期间，我积极主动地承担工作任务，不畏难、不怕苦，展现出了良好的职业素养。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实习期间表现优异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在实习期间，我表现出色，认真履行工作职责，获得了领导和同事们的一致好评。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获得高度认可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凭借出色的工作表现和突出的工作成果，我荣获了优秀实习生的荣誉称号。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获得优秀实习生荣誉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课堂管理是教育实习中的一大挑战，涉及到维护课堂纪律、调动学生积极性等方面。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面对学生吵闹、注意力不集中等问题，我采取了制定并严格执行课堂纪律、表扬表现好的学生、加强与家长的沟通等措施，取得了一定的效果。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课堂纪律维护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为了提高学生学习的兴趣和参与度，我采用了游戏化教学、小组合作、奖励机制等多种方法，有效地提升了学生的学习热情。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学生积极性调动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课堂管理问题及解决方案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https://d.book118.com/617062123035006051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2024-09-24T04:08:10.138</cp:lastPrinted>
  <dcterms:created xsi:type="dcterms:W3CDTF">2024-09-23T20:08:10Z</dcterms:created>
  <dcterms:modified xsi:type="dcterms:W3CDTF">2024-09-23T20:08:12Z</dcterms:modified>
</cp:coreProperties>
</file>