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3451C3-73B1-435A-99B3-4E3119250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55482E-3B36-4088-9467-DB0991142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E2123A-873B-4866-BD2F-CA584E3D8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4C2366-FE25-4017-8AE0-5E1AAA15CC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FD3FC-F7AE-457A-A221-44EE327CB5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09F71F-4EFB-4CA0-8E36-4A3A7ED2BB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0B89AE-DF36-433C-B5EC-8C3860C073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BDA4D4-F8D6-45FE-9ACC-7F306980C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48266B-0526-4F71-82C1-FE140C705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4920C7-865F-4B6B-969B-BE2B884B8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D7E02-CD97-4AF6-BCA0-06A30EF70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6310014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不同职业群体中口腔颌面部感染病例的发病和防护措施研究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不同职业群体中口腔颌面部感染病例的发病情况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口腔颌面部感染的防护措施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不同职业群体的防护措施比较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口腔颌面部感染病例的治疗和预后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口腔颌面部感染病例多发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口腔颌面部感染是一类常见的疾病，包括牙周炎、口腔溃疡、颌骨骨髓炎等，给患者的生活和工作带来很大的困扰。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不同职业群体存在差异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不同职业群体由于工作环境、生活习惯等因素的差异，口腔颌面部感染的发病率和防护措施也存在差异。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通过对不同职业群体中口腔颌面部感染病例的发病和防护措施进行研究，可以为相关疾病的预防和治疗提供科学依据，同时也可以为职业健康和安全提供指导。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已有研究成果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已有研究表明，口腔颌面部感染的发病率与职业因素密切相关，如医护人员、教师、矿工等职业群体发病率较高。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研究空白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目前关于不同职业群体中口腔颌面部感染病例的发病和防护措施的研究还不够深入和系统，需要进一步探讨和研究。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国内外研究概述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目前国内外关于口腔颌面部感染的研究主要集中在病因、病理、诊断和治疗等方面，针对不同职业群体的研究相对较少。</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本研究旨在通过对不同职业群体中口腔颌面部感染病例的发病和防护措施进行调查研究，探讨其发病规律和影响因素，为相关疾病的预防和治疗提供科学依据。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本研究的结果可以为职业健康和安全提供指导，帮助企业和个人采取有效的防护措施，降低口腔颌面部感染的发病率，提高人们的生活质量和工作效率。同时，本研究也可以为相关领域的研究提供参考和借鉴。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不同职业群体中口腔颌面部感染病例的发病情况</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收集自不同医疗机构和诊所的口腔颌面部感染患者。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包括患者年龄、性别、职业、生活习惯等。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病例来源和基本信息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基本信息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病例来源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发病部位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口腔、颌骨、面部软组织等。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红肿、疼痛、发热、功能障碍等。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发病部位和临床表现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292" b="3292"/>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根据不同职业群体的统计数据，分析口腔颌面部感染的发病率。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探讨与口腔颌面部感染发病相关的危险因素，如口腔卫生习惯、工作环境、饮食习惯等。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发病率和危险因素分析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口腔颌面部感染的防护措施</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定期刷牙、使用牙线、漱口水等，以减少口腔内细菌数量。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保持口腔卫生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708" r="11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避免损伤口腔组织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增强免疫力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避免吃过硬、过热的食物，减少口腔组织损伤的风险。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保持充足的睡眠，均衡饮食，适当锻炼，以提高身体免疫力。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定期进行口腔检查，及时发现并处理口腔问题。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定期口腔检查</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在医生指导下合理使用抗生素，避免滥用导致口腔菌群失调。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合理使用抗生素</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根据医生建议接种相关疫苗，如麻疹、流感等疫苗，预防相关疾病导致的口腔感染。</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接种疫苗</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医疗卫生防护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定期清洁居住环境，减少病原菌的滋生。</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667" r="14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4292" b="1429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保持环境清洁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避免接触有传染性疾病的人群或动物，减少感染风险。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避免接触传染源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不吸烟、不酗酒，保持健康的生活方式，有助于降低口腔感染的风险。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良好的生活习惯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环境防护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https://d.book118.com/617063100141006044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2024-09-19T07:36:23.651</cp:lastPrinted>
  <dcterms:created xsi:type="dcterms:W3CDTF">2024-09-18T23:36:23Z</dcterms:created>
  <dcterms:modified xsi:type="dcterms:W3CDTF">2024-09-18T23:36:25Z</dcterms:modified>
</cp:coreProperties>
</file>