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C311B-EBC2-4CD2-B659-8E3ED284B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40404-AFEE-4371-A144-487426E09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78261-AF18-4937-A862-8A3638E91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B2C26-B98E-4B2F-BD3C-EEDFF732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D6A3B-1EA3-4A78-860F-AF262FF3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E5F127-8FF8-436C-BC66-C805E7B8A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90071-E381-4472-ABB1-BF80C6780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6F6E4-927D-4D6E-A1CE-4282A1875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A80BA-83A2-4511-920D-9E39EFDDF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232F3-22CC-4D7D-921E-B259325F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C7FC9-CB23-42B6-85A2-F149AAD19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6503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SWOT分析与个人职业目标的一致性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个人职业目标设定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SWOT分析与个人职业目标的关联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基于SWOT分析的个人职业目标调整策略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通过SWOT分析，个人可以更加清晰地认识自身的优势、劣势、机会和威胁，从而有助于确立与自身条件相匹配的职业目标。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SWOT分析有助于个人发现自身的不足和潜在风险，进而制定针对性的提升计划，增强职业竞争力。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通过对自身条件和外部环境的全面分析，个人可以制定更加科学合理的职业规划，实现职业的可持续发展。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实现职业可持续发展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508" r="21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个人基本情况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包括教育背景、工作经验、技能特长等方面的介绍。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行动计划与措施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为实现职业目标，制定具体的行动计划和措施，如提升技能、拓展人脉等。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SWOT分析结果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详细阐述个人的优势、劣势、机会和威胁。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职业目标设定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基于SWOT分析结果，设定明确的短期和长期职业目标。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08" r="19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SWOT分析是一种常用的商业策略工具，用于评估一个组织或个人的优势（Strengths）、劣势（Weaknesses）、机会（Opportunities）和威胁（Threats）。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它通过对内部和外部环境的全面分析，帮助制定针对性的战略和行动计划。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发现机会和威胁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分析外部环境中的机会和威胁，有助于及时调整战略，抓住有利时机，规避潜在风险。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基于对自身和环境的深入了解，可以制定出更加符合实际情况、具有针对性的策略。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明确自身优势和劣势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通过SWOT分析，可以清晰地认识到自身的强项和弱项，从而更好地发挥优势、改进不足。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SWOT分析的步骤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收集关于自身和竞争对手的各种信息，包括产品、服务、市场、客户等方面的数据。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制定策略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根据SWOT分析的结果，制定相应的策略，包括如何发挥优势、改进劣势、抓住机会、应对威胁等方面。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分析优势与劣势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根据收集到的信息，分析自身的优势和劣势，包括资源、能力、品牌、市场份额等方面。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识别机会与威胁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分析外部环境中的机会和威胁，包括市场趋势、政策法规、技术进步、竞争对手等方面。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个人职业目标设定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设定职业目标的意义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明确方向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设定职业目标有助于个人明确自己的职业发展方向，避免盲目和浪费时间。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激发动力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明确的职业目标可以激发个人的积极性和动力，促使自己不断学习和进步。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评估进展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设定职业目标后，个人可以定期评估自己的进展和成果，及时调整计划和策略。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设定职业目标的方法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了解目标职业领域的市场需求、发展趋势和竞争状况，以便制定切实可行的职业目标。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将长期职业目标分解为短期、中期和长期目标，以便分阶段实现。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个人需要首先了解自己的兴趣、技能、价值观和优势，以便确定适合自己的职业领域。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86" r="358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设定的职业目标应该符合自己的实际情况和能力水平，避免过高或过低的目标导致挫败感或缺乏挑战性。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职业目标应该具有可衡量性，以便在实现过程中进行量化和评估。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设定职业目标时应该考虑时间因素，为自己设定一个明确的实现时限，以便保持紧迫感和行动力。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时限性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随着市场和自身情况的变化，个人需要适时调整自己的职业目标，保持灵活性和适应性。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设定职业目标的注意事项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SWOT分析与个人职业目标的关联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个人所具备的专业技能与职业目标所需技能相契合，能够更好地胜任目标职位。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个人在相关领域的工作经验，使其对职业目标有更深入的理解和把握。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人脉资源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个人所拥有的人脉资源，能够为职业目标提供更多的支持和帮助。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优势与职业目标的契合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" b="190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缺乏某些必要技能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个人在某些方面技能不足，需要进一步提升才能满足职业目标的要求。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缺乏相关经验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个人在相关领域经验不足，需要通过实践和学习来积累。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时间管理不当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个人在时间管理方面存在问题，导致无法高效地完成职业目标。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劣势对职业目标的影响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https://d.book118.com/617065031034006041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2024-09-13T22:19:36.673</cp:lastPrinted>
  <dcterms:created xsi:type="dcterms:W3CDTF">2024-09-13T14:19:36Z</dcterms:created>
  <dcterms:modified xsi:type="dcterms:W3CDTF">2024-09-13T14:19:38Z</dcterms:modified>
</cp:coreProperties>
</file>