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6C3E9A-3A7E-4271-B253-CC8DEC3367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E2E85F-8A26-40F1-B894-2866280B0E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47EE20-E56C-4CF3-B53D-03395273C7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8C3054-CF5A-4F52-B2FB-449A0B7DDC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466BE8-27EF-44C8-92EA-63B22E56C0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74A30E-E68B-4A07-9154-7F10BF5DFD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A73360-BF0E-42B7-B51C-F5D0ECB1EC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B65B6C-A7D6-4B65-9527-B3DE39F646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EFAEBA-E27C-4825-ACA5-2F9CFA51DA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C9D6FA-F5D3-48ED-9CBB-BA9CE04BB0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F2D2BF-8B90-4DD1-B6FE-9A0C62513C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7066133031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新民法典下HR管理职业技能-劳动法律与企业用工风险法规避\n## 1.新民法典概述及其对HR管理的影响\n### 1.1新民法典的出台背景及意义\n### 1.2新民法典对HR管理的法律要求\n### 1.3新民法典对HR管理的影响及挑战\n## 2.劳动法律基本概念及适用范围\n### 2.1劳动法律的基本概念解析\n### 2.2劳动法律的适用范围\n### 2.3劳动法律与人力资源管理的关联\n## 3.企业用工风险及防范策略\n### 3.1企业用工风险的类型及特点\n### 3.2企业用工风险的防范策略\n### 3.3企业用工风险的应急处理\n## 4.新民法典下的劳动合同管理\n### 4.1劳动合同订立与变更的法律规定\n### 4.2劳动合同解除与终止的法律规定\n### 4.3劳动合同争议解决的法律途径\n## 5.新民法典下的劳动争议处理\n### 5.1劳动争议的类型及解决方法\n### 5.2劳动争议的调解与仲裁程序\n### 5.3劳动争议的诉讼与执行程序\n## 6.新民法典下的工资支付与福利保障\n### 6.1工资支付的法律规定及支付方式\n### 6.2员工福利保障的法律要求\n### 6.3工资支付与福利保障的风险防范\n## 7.新民法典下的职业培训与竞业限制\n### 7.1职业培训的法律规定及实施方法\n### 7.2竞业限制的法律规定及实施方法\n### 7.3职业培训与竞业限制的风险防范\n## 8.新民法典下的员工隐私保护与信息安全\n### 8.1员工隐私保护的法律规定及实施方法\n### 8.2企业信息安全的法律要求及防护措施\n### 8.3员工隐私保护与信息安全的风险防范\n## 9.新民法典下的企业社会责任与道德规范\n### 9.1企业社会责任的法律要求及实践\n### 9.2企业道德规范的法律规定及实践\n### 9.3企业社会责任与道德规范的风险防范\n## 10.新民法典下的HR管理职业技能提升\n### 10.1HR管理职业技能的提升途径与方法\n### 10.2HR管理职业技能的提升策略与技巧\n### 10.3HR管理职业技能提升的实践与案例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4400"/>
              <a:t>新民法典下HR管理职业技能-劳动法律与企业用工风险法规避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新民法典概述及其对HR管理的影响</a:t>
            </a:r>
            <a:endParaRPr/>
          </a:p>
        </p:txBody>
      </p:sp>
      <p:sp>
        <p:nvSpPr>
          <p:cNvPr id="13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新民法典的出台背景</a:t>
                </a:r>
                <a:endParaRPr/>
              </a:p>
            </p:txBody>
          </p:sp>
          <p:sp>
            <p:nvSpPr>
              <p:cNvPr id="18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适应新时代社会发展的需要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完善中国特色社会主义法律体系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保障人民群众合法权益</a:t>
                </a:r>
                <a:endParaRPr/>
              </a:p>
            </p:txBody>
          </p:sp>
          <p:sp>
            <p:nvSpPr>
              <p:cNvPr id="18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新民法典的意义</a:t>
                </a:r>
                <a:endParaRPr/>
              </a:p>
            </p:txBody>
          </p:sp>
          <p:sp>
            <p:nvSpPr>
              <p:cNvPr id="19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加强民事权利保护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促进社会主义市场经济健康发展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提高国家治理能力与治理体系现代化水平</a:t>
                </a:r>
                <a:endParaRPr/>
              </a:p>
            </p:txBody>
          </p:sp>
          <p:sp>
            <p:nvSpPr>
              <p:cNvPr id="19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新民法典的出台背景及意义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新民法典对HR管理的法律要求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9" name="组合 198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0" name="组合 199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新民法典对HR管理的法律要求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严格遵守劳动法律法规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保护员工合法权益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维护企业合法权益</a:t>
                </a:r>
                <a:endParaRPr/>
              </a:p>
            </p:txBody>
          </p:sp>
          <p:pic>
            <p:nvPicPr>
              <p:cNvPr id="20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05" name="组合 204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新民法典对HR管理的影响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提高了HR管理的法律风险意识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促使HR管理更加规范化与人性化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加强了HR管理的法律责任</a:t>
                </a:r>
                <a:endParaRPr/>
              </a:p>
            </p:txBody>
          </p:sp>
          <p:pic>
            <p:nvPicPr>
              <p:cNvPr id="20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新民法典对HR管理的影响及挑战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2" name="组合 21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3" name="组合 212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新民法典对HR管理的影响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提高了HR管理的法律风险意识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促使HR管理更加规范化与人性化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加强了HR管理的法律责任</a:t>
                </a:r>
                <a:endParaRPr/>
              </a:p>
            </p:txBody>
          </p:sp>
          <p:pic>
            <p:nvPicPr>
              <p:cNvPr id="2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8" name="组合 217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新民法典对HR管理的挑战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如何适应新民法典下的劳动法律法规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如何防范与应对劳动法律风险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如何提高HR管理的职业技能与素质</a:t>
                </a:r>
                <a:endParaRPr/>
              </a:p>
            </p:txBody>
          </p:sp>
          <p:pic>
            <p:nvPicPr>
              <p:cNvPr id="2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劳动法律基本概念及适用范围</a:t>
            </a:r>
            <a:endParaRPr/>
          </a:p>
        </p:txBody>
      </p:sp>
      <p:sp>
        <p:nvSpPr>
          <p:cNvPr id="22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7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28" name="组合 227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29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3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劳动合同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劳动合同的定义与类型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劳动合同的订立与变更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劳动合同的解除与终止</a:t>
                </a:r>
                <a:endParaRPr/>
              </a:p>
            </p:txBody>
          </p:sp>
          <p:sp>
            <p:nvSpPr>
              <p:cNvPr id="232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3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3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劳动争议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劳动争议的定义与类型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劳动争议的解决途径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劳动争议的调解与仲裁</a:t>
                </a:r>
                <a:endParaRPr/>
              </a:p>
            </p:txBody>
          </p:sp>
          <p:sp>
            <p:nvSpPr>
              <p:cNvPr id="236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7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3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工资支付与福利保障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工资支付的定义与方式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员工福利保障的法律要求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工资支付与福利保障的风险防范</a:t>
                </a:r>
                <a:endParaRPr/>
              </a:p>
            </p:txBody>
          </p:sp>
          <p:sp>
            <p:nvSpPr>
              <p:cNvPr id="240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劳动法律的基本概念解析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3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44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45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46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劳动合同适用的主体范围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劳动合同适用的行业范围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劳动合同适用的地域范围</a:t>
                </a:r>
                <a:endParaRPr/>
              </a:p>
            </p:txBody>
          </p:sp>
          <p:sp>
            <p:nvSpPr>
              <p:cNvPr id="24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劳动合同</a:t>
                </a:r>
                <a:endParaRPr/>
              </a:p>
            </p:txBody>
          </p:sp>
        </p:grpSp>
        <p:grpSp>
          <p:nvGrpSpPr>
            <p:cNvPr id="249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50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劳动争议适用的主体范围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劳动争议适用的行业范围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劳动争议适用的地域范围</a:t>
                </a:r>
                <a:endParaRPr/>
              </a:p>
            </p:txBody>
          </p:sp>
          <p:sp>
            <p:nvSpPr>
              <p:cNvPr id="251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劳动争议</a:t>
                </a:r>
                <a:endParaRPr/>
              </a:p>
            </p:txBody>
          </p:sp>
          <p:sp>
            <p:nvSpPr>
              <p:cNvPr id="252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53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54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工资支付与福利保障适用的主体范围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工资支付与福利保障适用的行业范围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工资支付与福利保障适用的地域范围</a:t>
                </a:r>
                <a:endParaRPr/>
              </a:p>
            </p:txBody>
          </p:sp>
          <p:sp>
            <p:nvSpPr>
              <p:cNvPr id="255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工资支付与福利保障</a:t>
                </a:r>
                <a:endParaRPr/>
              </a:p>
            </p:txBody>
          </p:sp>
          <p:sp>
            <p:nvSpPr>
              <p:cNvPr id="256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劳动法律的适用范围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劳动法律是人力资源管理的基础</a:t>
                </a:r>
                <a:endParaRPr/>
              </a:p>
            </p:txBody>
          </p:sp>
          <p:sp>
            <p:nvSpPr>
              <p:cNvPr id="26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规定了人力资源管理的法律框架与要求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保障了员工与企业双方的合法权益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影响了人力资源管理的策略与措施</a:t>
                </a:r>
                <a:endParaRPr/>
              </a:p>
            </p:txBody>
          </p:sp>
          <p:sp>
            <p:nvSpPr>
              <p:cNvPr id="26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人力资源管理是劳动法律的实施</a:t>
                </a:r>
                <a:endParaRPr/>
              </a:p>
            </p:txBody>
          </p:sp>
          <p:sp>
            <p:nvSpPr>
              <p:cNvPr id="27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贯彻与执行劳动法律法规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维护员工与企业双方的合法权益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提高企业人力资源管理水平与能力</a:t>
                </a:r>
                <a:endParaRPr/>
              </a:p>
            </p:txBody>
          </p:sp>
          <p:sp>
            <p:nvSpPr>
              <p:cNvPr id="27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劳动法律与人力资源管理的关联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企业用工风险及防范策略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用工风险类型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劳动合同风险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劳动争议风险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工资支付与福利保障风险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培训与竞业限制风险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员工隐私保护与信息安全风险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用工风险特点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具有一定的潜伏期与隐蔽性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可能导致企业经济损失与声誉损害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影响企业人力资源管理水平与能力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企业用工风险的类型及特点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https://d.book118.com/617066133031006046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新民法典下HR管理职业技能-劳动法律与企业用工风险法规避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2024-09-21T05:28:52.128</cp:lastPrinted>
  <dcterms:created xsi:type="dcterms:W3CDTF">2024-09-20T21:28:52Z</dcterms:created>
  <dcterms:modified xsi:type="dcterms:W3CDTF">2024-09-20T21:28:54Z</dcterms:modified>
</cp:coreProperties>
</file>