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65196-B492-4C19-B2D9-194D8476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4177-64F8-4CE6-BACB-83CF659A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7C567-C08E-4E9F-812E-ACBF89F5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97A55-0FA8-4B98-8C94-605D9DF5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0D437-4CF7-44AE-BB25-A8588376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F2C471-D14D-475C-A1AC-28B2C745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750D6-5885-4693-86BF-FE942127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DFCEB-2C9B-456E-901F-48F300D00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06A28-8ED2-472B-94C8-FB062683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B7E7C-04FF-481E-90DA-A79AE4BA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9550F-44EE-4CC4-A4EE-A45ABCEDA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0032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护理质控自查问题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护理环境与设备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人员资质问题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资质不符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部分护理人员不具备从事护理工作的资质，如未取得执业证书或证书过期。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证书造假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存在个别护理人员伪造、篡改资质证书的情况。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继续教育不足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护理人员未按规定完成继续教育培训，导致专业知识与技能更新不足。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医院或科室的护理人员数量不足以满足工作需求，导致工作压力增大。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排班制度不合理，导致护理人员工作负荷过重或过于轻松。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护理岗位设置不科学，未能充分发挥护理人员的专业特长。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培训内容与护理人员的实际工作需求不匹配，缺乏实用性和针对性。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培训缺乏针对性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培训形式过于单一，缺乏互动和实践环节，影响培训效果。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培训形式单一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缺乏科学、合理的考核机制，无法全面评价护理人员的工作表现。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考核机制不完善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在护理操作过程中，存在流程不规范、不清晰的问题，导致操作过程混乱，影响护理质量。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在护理操作中，缺乏标准化的操作流程，导致不同护理人员在操作中存在差异，影响护理质量的稳定性。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在护理操作过程中，存在执行不严格的问题，导致操作失误、遗漏等现象，影响护理效果。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流程不规范、不清晰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流程执行不严格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标准不明确、不统一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随着医学技术的不断发展，护理操作标准也需要不断更新，但目前存在标准更新不及时的问题，导致护理操作滞后于医学发展。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在护理操作中，存在标准不明确、不统一的问题，导致护理人员对操作要求理解不一致，影响操作质量。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标准执行不到位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标准更新不及时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虽然有明确的护理操作标准，但在实际操作中存在执行不到位的问题，导致标准形同虚设。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操作标准问题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操作监督问题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监督机制不完善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目前护理操作监督机制不完善，无法全面、有效地对护理操作进行监督，导致一些问题难以被及时发现和纠正。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监督力度不足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在实际监督中，存在力度不足的问题，无法对护理操作进行深入、细致的监督，导致一些潜在问题被忽略。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监督人员素质不高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监督人员的素质直接影响监督的效果，目前存在监督人员素质不高的问题，难以胜任监督职责。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https://d.book118.com/617100032053006031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2024-09-03T12:33:16.837</cp:lastPrinted>
  <dcterms:created xsi:type="dcterms:W3CDTF">2024-09-03T04:33:16Z</dcterms:created>
  <dcterms:modified xsi:type="dcterms:W3CDTF">2024-09-03T04:33:18Z</dcterms:modified>
</cp:coreProperties>
</file>