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F26D0-B443-4C98-93BB-24EA5A101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A4828-1BAD-48AC-8C69-940B4A209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E3AEF-47E2-4772-BA00-1274C5BD3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824F5-18B8-4C14-B4B9-61A6A7787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57BAB7-8BCE-43AD-B3CD-9F2D23F07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8CFFDE-5238-46D7-8F7A-AD337EC5C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EBE2E0-5F7A-4FF1-83B6-289C1865C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40081C-86E4-490A-9446-4FF43C2EF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275C0-EE0E-42FC-8B1C-23F0B811D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97A01-F205-4F84-80F2-4FCF61A27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9FCAE-64E5-4202-A577-6B860967E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0102615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项目总体战略分析中的信息系统和数据分析应用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项目背景与战略意义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信息系统构建与优化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数据分析方法与工具选择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信息系统在战略决策中的支持作用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数据驱动下的战略调整与优化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挑战、风险及应对措施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项目背景与战略意义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随着全球化的加速发展，企业面临的市场竞争日益激烈，需要借助信息系统和数据分析来提高决策效率和准确性。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数字化转型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数字化转型已成为企业发展的必然趋势，通过信息系统和数据分析应用，可以推动企业实现数字化、智能化升级。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大数据时代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大数据时代背景下，数据成为企业重要的战略资源，通过数据分析可以挖掘潜在商机，提高企业竞争力。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提升决策效率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通过信息系统和数据分析应用，可以快速获取、处理和分析大量数据，为决策提供有力支持，提高决策效率。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基于数据分析结果，企业可以更加合理地配置资源，提高资源利用效率，降低成本支出。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通过信息系统和数据分析应用，企业可以更加精准地把握市场趋势和客户需求，推出更符合市场需求的产品和服务，增强市场竞争力。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战略意义阐述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469" r="2246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信息系统可以帮助项目团队快速收集、整理项目相关数据，为后续的数据分析提供基础。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数据分析技术可以对项目数据进行深入挖掘和分析，发现数据背后的规律和趋势，为项目决策提供有力支持。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通过信息系统和数据分析应用，可以对项目风险进行预测和评估，并制定相应的应对措施，降低项目风险。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风险预测与应对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信息系统和数据分析可以帮助项目团队实时监控项目进度、成本和质量等方面的情况，及时发现问题并进行优化调整。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项目监控与优化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信息系统和数据分析在项目中的作用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信息系统构建与优化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包括系统的稳定性、可靠性、安全性等方面。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评估现有信息系统的性能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了解系统是否满足项目需求，以及需要改进或增加的功能。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分析现有信息系统的功能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检查数据的准确性、完整性、一致性等方面。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评估现有信息系统的数据质量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现有信息系统评估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根据项目需求和评估结果，设计新的系统架构，包括硬件、软件、网络等方面的配置。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设计新的信息系统架构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针对现有系统架构中存在的问题，提出优化方案，提高系统的性能和稳定性。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优化现有信息系统架构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为确保系统架构的一致性和可维护性，制定相关的标准和规范。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制定系统架构标准和规范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信息系统架构设计与优化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创新技术应用模式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探索新技术在信息系统中的创新应用模式，提高系统的智能化水平和用户体验。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研究关键技术的发展趋势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关注新技术的发展动态，了解其在信息系统领域的应用前景。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引入关键技术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根据项目需求和评估结果，引入适合的关键技术，如云计算、大数据、人工智能等。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关键技术应用与创新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数据分析方法与工具选择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数据收集方法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根据项目需求，选择合适的数据收集方法，如问卷调查、访谈、观察、实验等，确保数据的准确性和完整性。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数据整理流程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对收集到的数据进行清洗、去重、转换等预处理操作，以便于后续的数据分析工作。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数据质量评估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对数据进行质量评估，检查数据的准确性、一致性、完整性等，确保数据分析结果的可靠性。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76" r="1767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推论性统计分析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数据分析方法介绍及比较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对数据进行描述性统计，如均值、标准差、频数分布等，以了解数据的基本情况和分布规律。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利用回归分析、时间序列分析等方法，对历史数据进行建模和预测，以预测未来趋势和结果。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通过假设检验、置信区间等方法，对样本数据进行推论，以得出总体参数的估计和假设的验证。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对不同数据集或不同时间段的数据进行比较分析，以发现数据之间的差异和变化。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https://d.book118.com/617101026151006043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2024-09-17T20:28:42.744</cp:lastPrinted>
  <dcterms:created xsi:type="dcterms:W3CDTF">2024-09-17T12:28:42Z</dcterms:created>
  <dcterms:modified xsi:type="dcterms:W3CDTF">2024-09-17T12:28:44Z</dcterms:modified>
</cp:coreProperties>
</file>