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BBD66-3F5D-4934-B07A-31D621A2B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D52CB-75AB-4932-A111-32BE8D13F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152D3-716E-42D6-805E-0AE923BA2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8F0CC-18AB-4715-9866-6AFE0F294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6E87D5-6855-41B7-A514-64FF70941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866DA3-1ACF-4652-9C63-BB7AFFEEE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FC454C-3E84-4FBE-B3A0-D03C5FA4B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DFF7DD-FD99-4DA3-B37E-C8E86B128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2ABDD-CF84-4A20-ACF1-596497E58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F7ECF-1501-417C-BDFB-F31BD1F50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F6F2B-84D2-43B1-8C9A-268F09E62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0116604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磷酸脂项目立项报告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原材料供应及市场分析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技术创新与研发能力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环境保护与可持续发展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投资估算与经济效益分析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社会效益评价及推广前景展望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近年来，随着化工行业的快速发展，磷酸脂作为一种重要的化工原料，其市场规模不断扩大，增长率保持较高水平。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目前，国内磷酸脂市场主要由几家大型企业主导，但中小企业也在逐渐崛起，市场竞争日益激烈。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随着科技的不断进步，磷酸脂的生产技术也在不断改进，新型催化剂和工艺路线的开发为磷酸脂行业的发展带来了新的机遇。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磷酸脂行业现状及发展趋势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推动产业升级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通过引进先进技术和设备，提高磷酸脂的生产效率和质量，推动行业向高端、高附加值方向发展。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促进区域经济发展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项目建设将带动相关产业链的发展，为当地创造更多的就业机会和税收收入，促进区域经济的繁荣。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随着下游行业的快速发展，对磷酸脂的需求不断增加，项目建设有助于缓解市场供需矛盾。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磷酸脂广泛应用于涂料、油墨、塑料、橡胶等下游行业，这些行业的发展对磷酸脂的需求起到重要拉动作用。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下游行业需求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随着消费者对环保、健康等方面的关注度不断提高，对绿色、环保型磷酸脂的需求也在逐渐增加。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我国磷酸脂产品在国际市场上具有一定的竞争力，项目建设有助于提高出口创汇能力，拓展国际市场。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进出口市场需求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项目建设方案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建设规模及内容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年产10万吨磷酸脂生产线及相关配套设施。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建设内容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包括生产车间、仓库、办公楼、研发中心、员工宿舍等建筑，以及水、电、气等公用工程。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选用优质磷矿和脂肪酸为原料，经过破碎、筛分、干燥等预处理工序。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反应工序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在反应釜中加入磷矿和脂肪酸，加热至一定温度，加入催化剂进行酯化反应。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分离工序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通过蒸馏、萃取等分离技术，将磷酸脂从反应混合物中分离出来。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精制工序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对分离出的磷酸脂进行脱色、脱臭、脱水等精制处理，得到高品质产品。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8678" b="186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设备选型及配置方案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选用不锈钢材质的反应釜，具有耐腐蚀、耐高温、密封性好等特点。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采用高效蒸馏塔和萃取塔，确保产品分离效果达到最佳。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配置脱色罐、脱臭塔、干燥机等设备，对产品进行深度精制处理。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包括水处理系统、空压机房、配电室等辅助设施，确保生产顺利进行。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反应釜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分离设备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精制设备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公用工程设备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原材料供应及市场分析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主要来源于国内大型化工企业，质量稳定可靠。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催化剂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可从植物油或动物脂肪中提取，也可通过化学合成得到。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主要采用酸性催化剂，如硫酸、磷酸等。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主要原材料种类及来源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磷酸市场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目前国内磷酸产能充足，市场供应稳定。但随着环保政策的趋紧，部分小型落后产能将逐步退出市场，未来磷酸供应将呈现向大型优势企业集中的趋势。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脂肪醇市场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随着人们生活水平的提高和环保意识的增强，对植物油和动物脂肪的需求量逐年增加，使得脂肪醇市场呈现供不应求的局面。预计未来几年脂肪醇市场将保持紧张态势。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催化剂市场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酸性催化剂在化工领域应用广泛，市场需求稳定增长。目前，国内催化剂生产企业数量众多，但技术水平参差不齐，未来市场将向具备技术优势的企业集中。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原材料市场供需状况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triangl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88616" y="1619074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磷酸价格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32271" y="4185805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脂肪醇价格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940247" y="1852437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催化剂价格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价格波动趋势预测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412392" y="1951830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受环保政策、产能变化、市场需求等因素影响，未来磷酸价格将呈现波动上涨趋势。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156046" y="4599597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受供需紧张、原料成本上升等因素影响，未来脂肪醇价格将持续上涨。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903838" y="2197963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随着技术进步和市场竞争加剧，未来催化剂价格将呈现稳中有降的趋势。但具有高技术含量和特殊性能的催化剂价格仍将保持较高水平。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技术创新与研发能力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https://d.book118.com/617101166043006035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2024-09-09T15:22:10.503</cp:lastPrinted>
  <dcterms:created xsi:type="dcterms:W3CDTF">2024-09-09T07:22:10Z</dcterms:created>
  <dcterms:modified xsi:type="dcterms:W3CDTF">2024-09-09T07:22:12Z</dcterms:modified>
</cp:coreProperties>
</file>