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1C21-5CC4-4405-AFA8-4CF3B609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6FF02-4559-4171-B452-74317F20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6D852-98D2-46AC-855A-D21B13CE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A90EE-1C8B-43E3-9039-9B366232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C23B0-ED4C-4BAB-A3B2-FC7316F8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B5DB7-7231-433B-91A4-63438E6A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C8FA3-F976-4D03-A86C-79443B07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A426E-F8C2-4F6A-BAA4-DA6188CD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E9BEF-020A-4CE5-B8A9-EB45A347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73631-337F-4528-BAD5-4CCEC7A5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A9D8-51C1-4965-88AF-1B094075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2014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如何通过自媒体平台对抗网络暴力与虚假信息传播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网络暴力的定义与影响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虚假信息的传播与危害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自媒体平台在应对网络暴力与虚假信息中的作用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个人如何通过自媒体平台对抗网络暴力与虚假信息传播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政府如何通过自媒体平台对抗网络暴力与虚假信息传播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社会组织如何通过自媒体平台对抗网络暴力与虚假信息传播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网络暴力的定义与影响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17" r="28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网络暴力是指在互联网上，通过言语、评论、图片、视频等形式对他人进行侮辱、攻击、威胁、骚扰等行为。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网络暴力可以表现为恶意留言、人身攻击、造谣诽谤、私信骚扰等。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什么是网络暴力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网络暴力会给受害者带来巨大的心理压力，可能导致抑郁、焦虑、自卑等心理问题。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网络暴力会影响社会信任，使人们更加怀疑和警惕他人，破坏社会和谐与稳定。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受害者心理压力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某公众人物因恶意留言而受到骚扰。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某明星因网络暴力而自杀。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某网民因被造谣诽谤而名誉受损。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虚假信息的传播与危害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虚假信息是指故意歪曲事实、不实陈述或误导性信息，通常出于欺骗、误导或混淆视听的目的。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社交媒体、新闻网站、论坛、博客等自媒体平台是虚假信息传播的主要途径。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虚假信息可能导致个人声誉受损，影响个人形象和信誉。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损害个人声誉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误导公众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损害媒体公信力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0" r="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虚假信息可能误导公众对事实的判断力和对事件的认知，造成社会混乱和误解。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大量传播虚假信息可能导致公众对媒体的不信任，损害媒体的公信力。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75" r="2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Pizzagate事件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2016年美国总统大选期间，社交媒体上广泛传播关于民主党候选人希拉里·克林顿涉及儿童性交易的虚假信息，导致一名枪手前往华盛顿一家披萨店开枪。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假新闻泛滥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在社交媒体平台上，假新闻经常被大量转发和分享，导致公众对真实事件的认知受到干扰和误导。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自媒体平台在应对网络暴力与虚假信息中的作用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强化用户教育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自媒体平台应提供相关的教育和指导，引导用户理性参与网络讨论，提高信息辨识能力。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及时处理违规内容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一旦发现违规内容，自媒体平台应及时采取措施，包括但不限于删除、屏蔽和报告等。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建立完善的审核机制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自媒体平台有责任建立一套完善的审核机制，对发布的信息进行严格把关，确保信息的真实性和准确性。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鼓励用户积极举报虚假信息和网络暴力行为，为举报者提供必要的保护措施。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建立举报机制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对可能造成不良影响的帖子进行转发和评论限制，降低虚假信息和网络暴力的传播范围。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限制转发和评论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利用人工智能、大数据等技术手段，自动识别和过滤违规内容，提高处理效率。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强化技术手段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自媒体平台应对网络暴力和虚假信息的策略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https://d.book118.com/617102014026006051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2024-09-24T01:53:49.181</cp:lastPrinted>
  <dcterms:created xsi:type="dcterms:W3CDTF">2024-09-23T17:53:49Z</dcterms:created>
  <dcterms:modified xsi:type="dcterms:W3CDTF">2024-09-23T17:53:50Z</dcterms:modified>
</cp:coreProperties>
</file>