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2857-F95F-443E-B14F-81E63D25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5E9AE-1A3C-4911-9049-1112F6A2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AA5BB-4CA7-4194-AACA-5FB8A16A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E8689-E58A-4922-B297-B92938A61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81B88-8CE4-4EDB-B62B-D3FDB457F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24495-00F5-4E2B-ACBC-62B26A8F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A6B5D-E572-41D9-A17D-4E089091E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D62B2-65B6-4630-9363-D97CE130B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290E3-F24E-49A1-9A8E-50235D00F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0FACB-D114-4294-8F0E-DB794FC6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3D5C9-1859-4365-BEE4-BCFE1569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206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局部灌注化疗术的护理流程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局部灌注化疗术的护理案例分享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局部灌注化疗术是一种将化疗药物直接输送到肿瘤病灶的治疗方法，通过提高药物浓度来增强疗效并减少全身不良反应。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针对性强，局部药物浓度高，可有效杀灭肿瘤细胞；全身不良反应小，安全性较高；适用于多种实体肿瘤的治疗。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适用于各种实体肿瘤，如肺癌、肝癌、胃癌、结直肠癌等；尤其适用于肿瘤手术切除后残留或转移性肿瘤的治疗。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对化疗药物过敏的患者；严重肝肾功能不全的患者；存在严重感染、高热等全身性严重疾病的患者。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针对性强，局部药物浓度高，可有效杀灭肿瘤细胞；全身不良反应小，安全性较高；适用于多种实体肿瘤的治疗。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需要多次重复治疗，且疗效与药物种类、浓度及治疗次数等因素有关；可能存在耐药性问题；操作过程需专业医生进行，存在一定的风险。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局部灌注化疗术的优缺点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局部灌注化疗术的护理流程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了解患者的病情、病史、过敏史等基本信息，评估患者是否适合进行局部灌注化疗术。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向患者及家属介绍局部灌注化疗术的原理、过程、注意事项等，消除患者的紧张情绪，取得患者的配合。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协助医生完成相关检查，如心电图、血常规、凝血功能等；准备好手术所需的药品、器械和敷料等。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确认患者身份，核对手术部位，确保手术正确进行。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在手术过程中密切监测患者的生命体征，如心率、血压、呼吸等，发现异常及时报告医生。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根据手术需要，协助医生进行相关操作，如建立静脉通道、输血、用药等。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密切观察患者的病情变化，如疼痛、出血、发热等，及时发现并处理异常情况。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定期检查引流管是否通畅，观察引流液的颜色、量和性质，及时报告医生进行处理。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指导患者进行适当的活动和休息，给予必要的康复训练和注意事项，促进患者的康复。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指导患者康复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478" b="21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77" b="10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严格执行无菌操作，保持手术部位的清洁和干燥，预防感染的发生。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控制疼痛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根据患者的疼痛程度，给予适当的止痛措施，如药物治疗、物理治疗等。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对于可能出现的并发症，如出血、感染、过敏等，制定相应的处理措施，及时进行处理。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局部灌注化疗术的护理要点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在局部灌注化疗术前，向患者及家属详细介绍手术的必要性、手术过程、术后注意事项等，以减轻患者的焦虑和恐惧。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术后及时了解患者的心理状态，针对患者的不同心理问题进行疏导，帮助患者树立战胜疾病的信心。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https://d.book118.com/617102062023006026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2024-08-31T01:29:37.671</cp:lastPrinted>
  <dcterms:created xsi:type="dcterms:W3CDTF">2024-08-30T17:29:37Z</dcterms:created>
  <dcterms:modified xsi:type="dcterms:W3CDTF">2024-08-30T17:29:39Z</dcterms:modified>
</cp:coreProperties>
</file>