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D578-C2AA-4D01-99FD-C309D774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9BCDD-18A6-498A-8C77-197A49C9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B2D8C-5151-4A6A-A7E5-401EF0DA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46A17-9433-4CAD-96B4-FB6F31CA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689D3-AAEC-429F-AAE7-E5A8BD2B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E1FA6-704B-4488-9EA2-7FF76939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AB4D3-EE30-44CB-993A-9BB811BE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7DA3D-1777-4783-932C-3AD6FA6B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98EBE-1512-4E75-973E-9FE41F794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FB2DE-1A78-4844-AD9C-83FCF6B6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D6E70-5D81-44D3-A763-56BFB33E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41440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气胸患者围手术期管理的研究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气胸围手术期管理现状分析
 气胸围手术期并发症评估
 气胸围手术期护理方案优化
 气胸围手术期营养支持策略
 气胸围手术期疼痛控制方案
 气胸围手术期呼吸功能康复训练
 气胸围手术期心理护理干预
 气胸围手术期预后影响因素分析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气胸围手术期管理现状分析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气胸患者围手术期管理的研究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气胸围手术期管理现状分析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气胸类型多样化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气胸患者围手术期管理的现状分析。</a:t>
            </a:r>
          </a:p>
          <a:p>
            <a:r>
              <a:t>2. 原发性气胸、继发性气胸、医源性气胸、创伤性气胸等，表明气胸类型多样。</a:t>
            </a:r>
          </a:p>
          <a:p>
            <a:r>
              <a:t>3. 各类气胸的病情程度不同，围手术期管理策略不同。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气胸发病年龄范围较广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气胸患者围手术期管理的现状分析。</a:t>
            </a:r>
          </a:p>
          <a:p>
            <a:r>
              <a:t>2. 气胸发病年龄范围较广，可发生于任何年龄段。</a:t>
            </a:r>
          </a:p>
          <a:p>
            <a:r>
              <a:t>3. 不同年龄段患者的病情严重程度不同，围手术期管理策略不同。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气胸围手术期管理现状分析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气胸患者围手术期管理的现状分析。</a:t>
            </a:r>
          </a:p>
          <a:p>
            <a:r>
              <a:t>2. 气胸术后并发症产生的原因，包括肺组织损伤、肺不张、气道分泌物潴留、感染等。</a:t>
            </a:r>
          </a:p>
          <a:p>
            <a:r>
              <a:t>3. 针对不同的并发症，采取不同的治疗措施，以降低患者围手术期并发症的发生率和严重程度。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气胸患者围手术期管理现状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气胸患者围手术期管理的现状分析。</a:t>
            </a:r>
          </a:p>
          <a:p>
            <a:r>
              <a:t>2. 气胸患者围手术期管理现状，包括术前评估、手术治疗、术后监护等。</a:t>
            </a:r>
          </a:p>
          <a:p>
            <a:r>
              <a:t>3. 术前评估主要包括病史询问、体格检查、影像学检查、肺功能检查等。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气胸术后并发症产生原因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气胸围手术期管理现状分析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气胸患者围手术期管理策略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气胸患者围手术期管理的现状分析。</a:t>
            </a:r>
          </a:p>
          <a:p>
            <a:r>
              <a:t>2. 气胸患者围手术期管理策略，包括药物治疗、手术治疗、康复治疗等。</a:t>
            </a:r>
          </a:p>
          <a:p>
            <a:r>
              <a:t>3. 药物治疗主要包括止血、抗炎、止咳等药物。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气胸患者围手术期预后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气胸患者围手术期管理的现状分析。</a:t>
            </a:r>
          </a:p>
          <a:p>
            <a:r>
              <a:t>2. 气胸患者围手术期预后，包括生存率、复发率、生活质量等。</a:t>
            </a:r>
          </a:p>
          <a:p>
            <a:r>
              <a:t>3. 患者围手术期预后与气胸的类型、严重程度、并发症的发生情况、围手术期管理策略等因素相关。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气胸围手术期并发症评估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气胸患者围手术期管理的研究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气胸围手术期并发症评估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气胸围手术期并发症评估主要包括术前、术中和术后三个阶段。</a:t>
            </a:r>
          </a:p>
          <a:p>
            <a:r>
              <a:t>2. 术前评估的内容包括：患者的基本情况、病史、体格检查、实验室检查和影像学检查。</a:t>
            </a:r>
          </a:p>
          <a:p>
            <a:r>
              <a:t>3. 术中评估的内容包括：麻醉方式、麻醉诱导和维持、手术过程和手术并发症。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气胸围手术期并发症评估方案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气胸围手术期并发症评估方案主要包括三个方面：</a:t>
            </a:r>
          </a:p>
          <a:p>
            <a:r>
              <a:t>  - 术前评估方案：术前评估方案应根据患者的具体情况进行制定，主要包括患者的一般情况、病史、体格检查、实验室检查和影像学检查。</a:t>
            </a:r>
          </a:p>
          <a:p>
            <a:r>
              <a:t>  - 术中评估方案：术中评估方案应根据手术的具体情况进行制定，主要包括麻醉方式、麻醉诱导和维持、手术过程和手术并发症。</a:t>
            </a:r>
          </a:p>
          <a:p>
            <a:r>
              <a:t>  - 术后评估方案：术后评估方案应根据患者的具体情况进行制定，主要包括患者的一般情况、生命体征、实验室检查和影像学检查。</a:t>
            </a:r>
          </a:p>
          <a:p>
            <a:r>
              <a:t>2. 气胸围手术期并发症评估方案应根据患者的具体情况进行制定，并应定期进行更新和修订。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气胸围手术期并发症评估现状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气胸围手术期并发症评估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气胸围手术期并发症评估技术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气胸围手术期并发症评估技术主要包括以下几种：</a:t>
            </a:r>
          </a:p>
          <a:p>
            <a:r>
              <a:t>  - 胸部X线检查：胸部X线检查是气胸围手术期并发症评估最基本的方法，主要用于诊断气胸、肺不张和纵隔移位等并发症。</a:t>
            </a:r>
          </a:p>
          <a:p>
            <a:r>
              <a:t>  - 胸部CT检查：胸部CT检查是气胸围手术期并发症评估的辅助方法，主要用于诊断纵隔移位、肺不张和肺栓塞等并发症。</a:t>
            </a:r>
          </a:p>
          <a:p>
            <a:r>
              <a:t>  - 肺功能检查：肺功能检查是气胸围手术期并发症评估的重要方法，主要用于评估患者的肺功能储备和术后肺功能恢复情况。</a:t>
            </a:r>
          </a:p>
          <a:p>
            <a:r>
              <a:t>  - 心电图检查：心电图检查是气胸围手术期并发症评估的辅助方法，主要用于诊断心律失常等并发症。</a:t>
            </a:r>
          </a:p>
          <a:p>
            <a:r>
              <a:t>2. 气胸围手术期并发症评估技术应根据患者的具体情况进行选择，并应定期进行更新和修订。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气胸围手术期护理方案优化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气胸患者围手术期管理的研究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气胸围手术期护理方案优化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应用多种镇痛方式：结合患者个体情况，采用静脉泵入、硬膜外阻滞、伤口局部浸润麻醉等多种镇痛方式，以提高镇痛效果，减少阿片类药物的使用。</a:t>
            </a:r>
          </a:p>
          <a:p>
            <a:r>
              <a:t>2. 加强医护人员对疼痛管理的重视：疼痛管理是围手术期护理的重要组成部分，医护人员应充分认识疼痛管理的重要性，掌握疼痛评估和处理方法，积极主动地为患者提供疼痛护理，切实保障患者的舒适度。</a:t>
            </a:r>
          </a:p>
          <a:p>
            <a:r>
              <a:t>3. 疼痛管理应贯穿围手术期始终：围手术期疼痛管理不仅仅局限于手术前后，还应包括术前和术后康复期，以确保患者在整个围手术期内都能得到有效的疼痛管理。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气胸患者围手术期呼吸管理：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加强呼吸道管理：在气胸患者围手术期，应重视呼吸道管理，包括气管插管、机械通气和吸痰等措施，以确保患者呼吸道的通畅和氧合。</a:t>
            </a:r>
          </a:p>
          <a:p>
            <a:r>
              <a:t>2. 预防和治疗呼吸道并发症：气胸患者围手术期易发生呼吸道并发症，如肺炎、肺不张和呼吸衰竭等，应积极预防和治疗这些并发症。</a:t>
            </a:r>
          </a:p>
          <a:p>
            <a:r>
              <a:t>3. 加强对呼吸功能的评估和监测：在气胸患者围手术期，应密切监测患者的呼吸功能，包括血气分析、脉氧饱和度和呼吸频率等，及时发现呼吸功能异常并采取相应的措施。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气胸患者围手术期疼痛管理：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气胸围手术期护理方案优化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气胸患者围手术期循环管理：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维持循环稳定：在气胸患者围手术期，应密切关注患者的生命体征，如血压、心率和呼吸频率等，以保证循环稳定。</a:t>
            </a:r>
          </a:p>
          <a:p>
            <a:r>
              <a:t>2. 预防和治疗循环并发症：气胸患者围手术期易发生循环并发症，如低血压、心律失常和心力衰竭等，应积极预防和治疗这些并发症。</a:t>
            </a:r>
          </a:p>
          <a:p>
            <a:r>
              <a:t>3. 加强血容量管理：气胸患者围手术期可能发生血容量不足，应根据患者的血压、血红蛋白和血清白蛋白等指标，及时补充血容量，以维持循环稳定。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气胸患者围手术期营养管理：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评估患者营养状况：在气胸患者围手术期，应评估患者的营养状况，包括体重、血清白蛋白和血清铁等指标，以确定患者的营养需求。</a:t>
            </a:r>
          </a:p>
          <a:p>
            <a:r>
              <a:t>2. 制定合理营养方案：根据患者的营养状况和手术类型，制定合理营养方案，以确保患者获得足够的能量和营养素，促进创伤愈合。</a:t>
            </a:r>
          </a:p>
          <a:p>
            <a:r>
              <a:t>3. 加强营养监测和调整：在气胸患者围手术期，应密切监测患者的营养状况，及时调整营养方案，以满足患者的营养需求，促进术后康复。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气胸围手术期护理方案优化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气胸患者围手术期心理护理：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评估患者的心理状况：在气胸患者围手术期，应评估患者的心理状况，包括焦虑、抑郁和恐惧等情绪，以识别并解决患者的心理问题。</a:t>
            </a:r>
          </a:p>
          <a:p>
            <a:r>
              <a:t>2. 给予心理支持和安慰：医护人员应给予气胸患者心理支持和安慰，帮助患者缓解焦虑和恐惧情绪，建立积极的心理状态，以促进患者的术后康复。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气胸围手术期营养支持策略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气胸患者围手术期管理的研究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气胸围手术期营养支持策略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气胸患者围手术期营养状况评估十分重要,患者营养状况的良好与否,在很大程度上决定了手术治疗的成功与否、手术的并发症发生率以及患者术后康复进展情况。</a:t>
            </a:r>
          </a:p>
          <a:p>
            <a:r>
              <a:t>2. 围手术期营养状况评估,应包括患者的病史、体格检查、实验室检查和影像学检查等。</a:t>
            </a:r>
          </a:p>
          <a:p>
            <a:r>
              <a:t>3. 营养不良的患者,应在术前进行营养支持治疗,以改善其营养状况,提高手术耐受性,降低并发症发生率,促进术后康复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主题名称：围手术期营养支持途径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气胸患者围手术期营养支持途径,主要包括肠内营养支持和肠外营养支持。</a:t>
            </a:r>
          </a:p>
          <a:p>
            <a:r>
              <a:t>2. 肠内营养支持,是指通过口服或鼻胃管等途径,将营养物质直接送入胃肠道,以满足患者的营养需求。</a:t>
            </a:r>
          </a:p>
          <a:p>
            <a:r>
              <a:t>3. 肠外营养支持,是指通过静脉输注的方式,将营养物质直接送入血液,以满足患者的营养需求。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主题名称：围手术期营养评估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气胸围手术期营养支持策略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主题名称：围手术期营养支持的时机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气胸患者围手术期营养支持应尽早开始,在患者入院后应立即进行营养状况评估,并根据评估结果,及时制定营养支持方案。</a:t>
            </a:r>
          </a:p>
          <a:p>
            <a:r>
              <a:t>2. 对于营养不良的患者,应在术前2-3天开始营养支持治疗,以改善其营养状况,提高手术耐受性,降低并发症发生率,促进术后康复。</a:t>
            </a:r>
          </a:p>
          <a:p>
            <a:r>
              <a:t>3. 对于术后恢复良好的患者,应在术后1-2天开始肠内营养支持,以满足其营养需求,促进伤口愈合,缩短住院时间。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气胸围手术期营养支持策略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主题名称：围手术期营养支持的方案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气胸患者围手术期营养支持方案,应根据患者的个体情况,制定个体化的营养支持方案。</a:t>
            </a:r>
          </a:p>
          <a:p>
            <a:r>
              <a:t>2. 营养支持方案应包括能量、蛋白质、脂肪、碳水化合物、维生素和微量元素等。</a:t>
            </a:r>
          </a:p>
          <a:p>
            <a:r>
              <a:t>3. 能量供给:能量供给应根据患者的体重、活动量和病情,一般为25-30kcal/kg.d。</a:t>
            </a:r>
          </a:p>
          <a:p>
            <a:r>
              <a:t>4. 蛋白质供给:蛋白质供给应根据患者的体重、病情和手术创伤情况而定,一般为1.5-2.0g/kg.d。</a:t>
            </a:r>
          </a:p>
          <a:p>
            <a:r>
              <a:t>5. 脂肪供给:脂肪供给应根据患者的病情和手术创伤情况而定,一般为1.0-1.5g/kg.d。</a:t>
            </a:r>
          </a:p>
          <a:p>
            <a:r>
              <a:t>6. 碳水化合物供给:碳水化合物供给应根据患者的病情和手术创伤情况而定,一般为4-6g/kg.d。</a:t>
            </a:r>
          </a:p>
          <a:p>
            <a:r>
              <a:t>7. 维生素和微量元素供给:维生素和微量元素供给应根据患者的病情和手术创伤情况而定,一般按推荐每日摄入量补充。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https://d.book118.com/617104144053006051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气胸围手术期管理现状分析</vt:lpstr>
      <vt:lpstr> 气胸围手术期管理现状分析</vt:lpstr>
      <vt:lpstr> 气胸围手术期管理现状分析</vt:lpstr>
      <vt:lpstr> 气胸围手术期管理现状分析</vt:lpstr>
      <vt:lpstr> 气胸围手术期并发症评估</vt:lpstr>
      <vt:lpstr> 气胸围手术期并发症评估</vt:lpstr>
      <vt:lpstr> 气胸围手术期并发症评估</vt:lpstr>
      <vt:lpstr> 气胸围手术期护理方案优化</vt:lpstr>
      <vt:lpstr>#. 气胸围手术期护理方案优化</vt:lpstr>
      <vt:lpstr>#. 气胸围手术期护理方案优化</vt:lpstr>
      <vt:lpstr>#. 气胸围手术期护理方案优化</vt:lpstr>
      <vt:lpstr> 气胸围手术期营养支持策略</vt:lpstr>
      <vt:lpstr>#. 气胸围手术期营养支持策略</vt:lpstr>
      <vt:lpstr>#. 气胸围手术期营养支持策略</vt:lpstr>
      <vt:lpstr>#. 气胸围手术期营养支持策略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2024-09-24T08:44:32.291</cp:lastPrinted>
  <dcterms:created xsi:type="dcterms:W3CDTF">2024-09-24T00:44:32Z</dcterms:created>
  <dcterms:modified xsi:type="dcterms:W3CDTF">2024-09-24T00:44:34Z</dcterms:modified>
</cp:coreProperties>
</file>