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6877F-02C8-4CEE-B14B-EE473FD2A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B08E2-B5D6-4C3C-9433-ED54EEFC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74BF5-C3EC-4C5B-844D-933CF25E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D9C02-A171-4EAF-BD07-78B9E62CB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4D065-6359-4C66-9491-433E937B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D6451-8C95-4D2A-8AFC-ADE5E579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282E5-369B-449E-831F-B5677657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24E3B-F04D-4840-88D1-1FAE60AA0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D0471-2F67-4D01-B50C-B30422B5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85B2D-0BEC-45FC-9B29-2611112F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B8015-C4BE-46E4-ACD7-770AB377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5024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刘海洋事件可行性解决方案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事件背景与现状分析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法律法规依据及政策解读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解决方案一：协商调解途径探讨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解决方案二：诉讼途径探讨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解决方案三：第三方仲裁机构介入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解决方案四：创新方法尝试与拓展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事件背景与现状分析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刘海洋因个人原因在校园内投毒，导致多名学生中毒。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事件起因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事件经过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刘海洋在校园内多处投放毒物，造成学生恐慌和伤害。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刘海洋被警方控制，受害学生得到救治，学校加强安全管理。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刘海洋事件概述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刘海洋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受害学生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涉及人员及关系梳理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投毒者，学生。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事件发生地，负责安全管理。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受到毒物伤害的学生。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介入调查并处理事件的执法机构。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如何依法追究刘海洋的法律责任，维护受害学生的权益。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法律责任追究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如何关注和处理受害学生及广大学生因事件产生的心理问题。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如何保障学生在校园内的安全，防止类似事件再次发生。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如何加强校园安全管理，提高预防和应对突发事件的能力。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法律法规依据及政策解读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对于故意伤害他人身体的行为，依法应追究刑事责任。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《中华人民共和国刑法》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对于扰乱公共秩序、妨害公共安全等行为，依法应给予治安管理处罚。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《中华人民共和国治安管理处罚法》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学校应当加强对学生的法制教育，预防和减少学生违法犯罪行为。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《中华人民共和国教育法》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在处理刘海洋事件时，应坚持教育为主、惩罚为辅的原则，既要对刘海洋进行严肃处理，又要注重引导其认识错误、改正行为。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教育为主、惩罚为辅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在处理过程中，应严格遵守法律法规和相关政策规定，确保处理结果公正、公开、透明。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依法依规、公正公开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学校、家庭、社会等多方面应共同参与对刘海洋的教育和矫治工作，形成综合治理的合力。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多方参与、综合治理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4" r="1725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政策解读与指导原则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根据相关法律法规和政策规定，对刘海洋的行为进行准确定性，明确其是否构成违法犯罪以及应承担的法律责任。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对刘海洋行为的定性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评估对刘海洋事件的处理程序是否符合法律法规和政策规定的要求，确保处理过程合法合规。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处理程序的合规性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评估处理结果是否公正、合理，是否符合法律法规和政策规定的精神，确保处理结果能够得到各方面的认可和接受。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处理结果的公正性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合法合规性评估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解决方案一：协商调解途径探讨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建立双方沟通平台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为刘海洋和受害方提供一个安全、中立的沟通平台，促进双方坦诚交流。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在沟通开始前，明确双方希望通过协商达成的目标，确保沟通过程有的放矢。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根据双方意愿和实际情况，制定详细的沟通计划，包括沟通时间、地点、参与人员等。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双方沟通协商机制建立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提交调解申请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双方共同向选定的调解机构提交调解申请，并附上相关证据材料。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调解过程监督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调解机构在受理申请后，组织双方进行调解。调解过程中，调解机构应遵循公正、公平、合理的原则，促进双方达成和解。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选择合适的调解机构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推荐双方选择具有公信力、专业性强的调解机构，如人民调解委员会、律师调解中心等。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调解机构介入协助处理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达成协议并执行监督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为确保协议得到有效执行，双方可共同委托第三方机构对协议执行情况进行监督。同时，受害方也可通过法律途径维护自身权益。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监督协议执行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在调解机构协助下，双方就争议问题达成一致意见，并签订调解协议。协议内容应包括双方的权利义务、履行期限等。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签订调解协议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双方应按照调解协议的内容，认真履行各自的义务。如有需要，可向相关部门申请协助执行。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履行协议内容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解决方案二：诉讼途径探讨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55" r="260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原告需是与本案有直接利害关系的公民、法人或其他组织。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原告资格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原告需提交明确的被告信息、具体的诉讼请求和事实理由，以及符合法律规定的证据材料。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起诉条件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原告需向有管辖权的人民法院提起诉讼，一般由被告住所地或合同履行地法院管辖。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管辖法院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原告需按照法院要求填写起诉状，并提交相关证据材料。法院在收到起诉状后，将依法进行审查，决定是否受理。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起诉程序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提起诉讼条件及程序说明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法院受理并开庭审理过程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受理审查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法院在收到起诉状后，将对起诉状进行审查，核实原告资格、诉讼请求和事实理由等是否符合法律规定。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立案受理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经审查符合起诉条件的，法院将立案受理，并通知原告缴纳诉讼费用。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开庭审理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法院将依法组成合议庭，按照法定程序进行开庭审理。庭审过程中，双方当事人将进行陈述、举证、质证和辩论等。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调解与判决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在庭审过程中，法院可以组织双方当事人进行调解。调解不成的，法院将根据事实和法律规定作出判决。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判决生效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申请执行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执行措施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执行监督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判决结果执行与监督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对于具有给付内容的判决，如果被告不履行义务，原告可以向法院申请强制执行。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法院将依法采取查封、扣押、拍卖等措施，强制被告履行判决确定的义务。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在执行过程中，法院将对执行情况进行监督，确保执行工作的顺利进行。同时，当事人也可以对执行行为提出异议或申请复议。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判决书送达双方当事人后，经过一定的上诉期未上诉的，判决生效。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https://d.book118.com/617105024101006040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2024-09-12T22:10:16.671</cp:lastPrinted>
  <dcterms:created xsi:type="dcterms:W3CDTF">2024-09-12T14:10:16Z</dcterms:created>
  <dcterms:modified xsi:type="dcterms:W3CDTF">2024-09-12T14:10:18Z</dcterms:modified>
</cp:coreProperties>
</file>