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BE328-EFD2-416E-BE9F-A8D32FC09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39628-2F63-4092-AA23-70FD23316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B2515-484C-40F3-A512-37D3D7FF7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09287-1239-47D4-BD9A-1BCA7CFF8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10C997-6BD3-4808-B026-A60EDCF11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52F9D0-1F0D-42C5-8FDA-0F415DFF0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3133E9-0AB6-46C3-B333-21E2F8D0A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40BDC-AD03-46FE-9BBE-82CDDBBC4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C13EF-3434-4294-A61F-A865A18C9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A2B57-DD8C-4E3A-9701-5001A9B16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930E9-D9BA-448A-8281-827E3F90D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0611306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用水用电过多情况分析报告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用水用电情况概述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用水用电过多的原因分析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用水用电情况概述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当前用水用电量持续增长，已经超过了正常水平。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用水用电需求量在不同地区和行业之间存在差异。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居民用水用电量占比最大，其次是工业和商业。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当前用水用电情况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历史用水用电数据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过去几年用水用电量一直呈上升趋势。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在特定季节或时期，用水用电量会出现明显波动。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历史数据显示，用水用电过多的情况已经持续了一段时间。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能源供应压力加大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环境负担加重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社会经济成本增加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安全隐患增加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用水用电过多的影响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968" r="1796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297" r="1629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467" r="1746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31" r="166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用水用电过多会导致能源供应紧张，可能引发能源短缺和价格上涨。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大量用水用电会增加碳排放和污染物排放，对环境造成负面影响。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为满足不断增长的用水用电需求，需要投入更多的资金和资源进行基础设施建设和维护。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过度使用水电可能导致设备过载和安全隐患，甚至引发事故。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用水用电过多的原因分析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61" r="281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106" r="311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一些家庭可能没有养成节约用水的习惯，例如长时间打开水龙头、使用大量水进行清洗等。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用水习惯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家庭中大量使用电器，如空调、电视、电脑等，且使用时间较长，导致电量消耗大。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用电习惯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家庭用水用电习惯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公共设施如公园、广场等的灌溉和照明需要大量用水和电量。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公共交通设施如地铁、公交车等也需要大量电力。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公共设施用水用电需求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交通设施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气候变化对用水用电的影响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气温变化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气温升高会导致家庭和公共设施的空调使用量增加，从而增加用电量。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降雨量变化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降雨量减少可能导致供水不足，同时也会影响水力发电。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老化的水管可能导致渗漏，浪费水资源。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水管老化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电器老化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老化的电器可能效率低下，耗电量大。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缺乏定期维护可能导致设备故障，进而增加用水和用电量。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设备老化与维护问题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https://d.book118.com/617106113065006034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2024-09-08T09:08:32.817</cp:lastPrinted>
  <dcterms:created xsi:type="dcterms:W3CDTF">2024-09-08T01:08:32Z</dcterms:created>
  <dcterms:modified xsi:type="dcterms:W3CDTF">2024-09-08T01:08:34Z</dcterms:modified>
</cp:coreProperties>
</file>