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80858-245C-4531-826F-14179BB32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9E712-8AAF-46EE-95E3-963F99522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FA01A-A26B-45CF-9329-22529004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53C89-1AB0-45E4-B82C-9C1C737D1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9FF07-CC3C-44AD-8B08-42597F5E5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74D4FF-8107-43AA-AFA6-4441776D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71F780-E3FF-48A2-BDC4-6C7AAE38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898EE-5A7E-4C02-910A-3146429DD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00429-735E-4F12-A971-4E61BE158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651F0-888F-4571-B68F-A71FE5A71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2FCFC-A0A5-4631-85F6-77D9AD244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616104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高血压病的危害课件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如何预防高血压病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高血压病患者的生活指导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高血压病是一种常见的慢性疾病，通常以体循环动脉血压升高为主要特征，可引起心、脑、肾等器官的损害。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高血压病通常是指在未使用降压药物的情况下，收缩压≥140mmHg和/或舒张压≥90mmHg的血压状态。这种持续的血压升高会导致血管壁承受压力增大，进而引发一系列的健康问题。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高血压病可以根据不同的标准进行分类，如根据病因可分为原发性高血压和继发性高血压，根据血压水平可分为轻度、中度、重度高血压。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是指原因不明的高血压，占高血压患者的95%以上。继发性高血压则是由某些特定病因引起的高血压，如肾脏疾病、内分泌疾病等。根据血压水平的不同，高血压可以分为轻度（140-159/90-99mmHg）、中度（160-179/100-109mmHg）和重度（≥180/110mmHg）高血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高血压病的病因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高血压病的病因比较复杂，主要包括遗传、年龄、性别、饮食、生活习惯等多种因素。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是高血压病的一个重要病因，家族中有高血压病患者的人群患病风险较高。此外，年龄、性别也是高血压病的危险因素，发病率随年龄增长而升高，男性发病率高于女性。饮食和生活习惯也是高血压病的诱因，高盐饮食、缺乏运动、肥胖、过量饮酒等都可能引发高血压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2" r="1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对心脏的危害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增加心脏负担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高血压病会使心脏负担加重，长期下去可能导致心脏肥厚、心功能不全等问题。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增加心血管疾病风险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高血压病是心血管疾病的重要危险因素，可增加冠心病、心肌梗死等心血管疾病的发生风险。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引起心律失常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高血压病可能引起心律失常，如心房颤动、室性早搏等。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高血压病容易导致脑血管破裂或堵塞，引起脑梗塞和脑出血等严重后果。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脑梗塞和脑出血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增加帕金森病风险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高血压病可能影响大脑功能，导致认知功能障碍，如记忆力下降、反应迟钝等。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高血压病可能增加帕金森病的发生风险，影响患者的运动功能和生活质量。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对大脑的危害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高血压病可能引起蛋白尿，导致肾脏滤过功能受损。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加速糖尿病肾病进展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高血压病与糖尿病常常同时存在，两者相互影响，加速糖尿病肾病的发展。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肾损伤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长期高血压病可能对肾脏造成损伤，导致肾功能不全、肾衰竭等问题。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417" r="4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对肾脏的危害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高血压病可加速动脉粥样硬化的进程，使血管壁变硬、管腔狭窄，影响器官供血。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61" r="576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高血压病可能增加血栓形成的风险，导致血管堵塞、心肌梗死或脑梗塞等严重后果。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高血压病可使血管壁变薄、脆弱，容易破裂出血，如脑出血等。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血管破裂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对血管的危害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如何预防高血压病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219" r="28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均衡饮食是预防高血压的关键，应控制摄入高热量、高脂肪和高盐的食物，增加蔬菜、水果和全谷物的摄入。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饮食中应控制钠盐的摄入，减少食用盐、酱油等高盐调味品的使用，避免腌制食品和加工食品。同时，增加膳食纤维的摄入，如蔬菜、水果、全谷类和豆类，有助于降低血压和保持健康的体重。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保持健康的饮食习惯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https://d.book118.com/617106161042006051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2024-09-24T06:03:14.203</cp:lastPrinted>
  <dcterms:created xsi:type="dcterms:W3CDTF">2024-09-23T22:03:14Z</dcterms:created>
  <dcterms:modified xsi:type="dcterms:W3CDTF">2024-09-23T22:03:16Z</dcterms:modified>
</cp:coreProperties>
</file>