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6BE30F-64EE-499D-B7D6-C398C0E015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8FC23-E868-48B6-A47B-0226148BA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612827-A602-41C8-A317-3DDAFBE1F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C01E17-F4D1-4526-AA1E-3385D8DDF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BD30D7-BC24-4526-9067-38BCD1DB3B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97A17C-1D86-4308-9153-5177C03D97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5A956F-DB5F-4434-96C4-A3A72468C5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553D4-D625-47AA-9994-777348003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514C7-798C-400F-A476-DCCB95423F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51674-28A9-4420-8303-B0863775CE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3E497-DADD-48D8-86CA-ABBD359AF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1104205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线下培训总结报告</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汇报人：&lt;XXX&gt;</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2023-12-29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培训参与人员情况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培训效果评估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培训概述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通过问卷调查了解员工对培训的满意度、收获以及对培训的建议和意见。</a:t>
            </a:r>
          </a:p>
        </p:txBody>
      </p:sp>
      <p:pic>
        <p:nvPicPr>
          <p:cNvPr id="5" name="Picture 5"/>
          <p:cNvPicPr>
            <a:picLocks noChangeAspect="1"/>
          </p:cNvPicPr>
          <p:nvPr/>
        </p:nvPicPr>
        <p:blipFill>
          <a:blip r:embed="rId2"/>
          <a:srcRect l="12500" r="12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t="12500" b="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问卷调查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对参加培训的员工进行考试，评估其对培训内容的掌握程度。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考试成绩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通过观察员工在实际工作中的表现，评估培训效果。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实际工作表现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评估方法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评估结果</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问卷调查显示，90%的员工对培训表示满意，认为培训内容实用、讲师讲解清晰易懂。</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考试成绩显示，85%的员工掌握了培训内容，成绩合格率为92%。</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通过观察员工在实际工作中的表现，发现团队协作和沟通协调能力有所提升，员工解决问题的能力也有所提高。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加强考试环节的监督和管理，确保考试成绩的真实性和有效性。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定期开展线下培训活动，保持员工的专业技能和知识水平的不断提升。</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892" r="1589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根据员工的反馈和建议，对培训内容和方式进行优化，提高培训效果。</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改进措施</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培训参与人员情况</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本次线下培训共有100人参与，其中50人为公司内部员工，50人为外部客户。</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参与人数达到预期目标，内部员工和外部客户比例均衡，显示出培训的广泛吸引力和价值。</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详细描述</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参与人数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70" r="227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参与培训的人员职位分布广泛，涵盖了初级、中级和高级职位，其中高级职位占比最高。</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参与培训的人员职位分布合理，高级职位人员的参与有助于提升培训的整体质量和效果。</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参与人员职位分布</a:t>
            </a:r>
          </a:p>
        </p:txBody>
      </p:sp>
      <p:sp>
        <p:nvSpPr>
          <p:cNvPr id="27" name="AutoShape 27"/>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参与人员对本次线下培训反馈良好，普遍认为培训内容丰富、实用，讲师专业、生动。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参与人员对培训的满意度高，对讲师的评价尤其高，认为讲师的授课方式易于理解，内容具有实际操作意义。同时，参与人员也提出了一些改进建议，如增加更多实际案例和加强互动环节等。</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参与人员反馈与评价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培训效果评估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总结词：显著提升</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详细描述：通过培训后的测试和评估，参训员工在知识技能方面有了显著提升，特别是在专业理论和实践操作方面。</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总结词：一定提升</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详细描述：大部分参训员工表示在培训后对某些知识技能有了更深入的理解和掌握，但提升程度因人而异。</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总结词：未明显提升</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详细描述：少数参训员工反馈在培训后并未感到知识技能有明显提升，可能是由于个人学习吸收能力或培训内容与个人需求不匹配。</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培训前后知识技能对比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参训员工在实际工作中能够运用所学知识技能，提高了工作效率和准确性，减少了工作中的错误率。</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培训增强了团队之间的沟通和协作能力，使得团队成员能够更好地配合完成工作任务。</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培训激发了员工的创新思维，在工作中能够提出更多具有创意和前瞻性的建议和方案。</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促进工作效率</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改善团队协作</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激发创新思维</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培训对工作的影响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培训内容需更贴合实际需求</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部分员工反映培训时间安排紧凑，导致学习压力较大，建议在后续培训中合理安排时间，确保员工充分吸收所学内容。</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部分参训员工反映培训内容与实际工作需求存在一定差距，建议在后续培训中增加更多实用案例和实践操作。</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加强互动与参与度</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培训时间安排需优化</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部分员工在培训过程中缺乏互动和参与度，建议在培训中增加更多互动环节，激发员工的学习兴趣和积极性。</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培训的不足与改进建议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https://d.book118.com/617111042053006026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2024-08-31T10:06:17.355</cp:lastPrinted>
  <dcterms:created xsi:type="dcterms:W3CDTF">2024-08-31T02:06:17Z</dcterms:created>
  <dcterms:modified xsi:type="dcterms:W3CDTF">2024-08-31T02:06:19Z</dcterms:modified>
</cp:coreProperties>
</file>