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F2642-3F5E-49C2-BE28-7D1E8A574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AE9A3-15DC-4324-BB74-995A42A0A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F5952-0324-450A-A563-B1161649A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BE2F8-A53A-4DFA-8CB0-95B6B2192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3D8389-EB6B-4DB7-AF46-87307A942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4DD4B5-79BE-463F-8830-5D5570FDE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CE02CA-6033-4F1B-A0AB-30CDEE734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5641F-1A91-4E80-B4FC-C5D9B19F1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7EE52-4A8B-4AAA-8D2F-37F223C24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537B4-378F-472B-BA99-139A9713F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3D04C-EC88-4AB2-9DFB-D63A071B7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110640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公共部门绩效评估的主体建构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公共部门绩效评估的主体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公共部门绩效评估的客体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公共部门绩效评估的方法与技术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公共部门绩效评估的实践与案例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公共部门绩效评估的挑战与未来发展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绩效评估的定义与目的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绩效评估是对公共部门工作成果和效率进行系统、客观、量化的测量和评价的过程。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通过评估公共部门的绩效，旨在提高政府服务质量和效率，增强政府透明度和公信力，促进公共资源的合理配置和有效利用。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提升政府效能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通过绩效评估，可以发现政府工作中的不足和问题，进而改进和优化政府工作流程，提高政府效能。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绩效评估可以揭示公共资源的配置效率和使用效益，为政府决策提供科学依据，促进资源的优化配置。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增强政府公信力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绩效评估结果可以为公众提供客观、全面的政府工作信息，增强公众对政府的信任和支持。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公共部门绩效评估的重要性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随着公共管理理论和实践的不断发展，绩效评估逐渐从单一的财务指标向多维度、综合性的评估指标发展。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当前，公共部门绩效评估已经形成了相对完善的理论体系和评估方法，并在实践中得到了广泛应用。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起源阶段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绩效评估起源于企业管理领域，后来逐渐被引入到公共管理领域。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公共部门绩效评估的主体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评估机构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政府内部或外部的专门机构，负责公共部门绩效评估的组织和实施。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政府机构制定的绩效评估标准，包括服务质量、效率、满意度等。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采用定量和定性评估方法，如问卷调查、访谈、观察等。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政府机构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通过用户满意度调查，了解公众对公共服务机构的评价和需求。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提供公共服务的机构，如学校、医院、图书馆等。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评估公共服务机构提供的服务质量，包括设施、人员、流程等。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公共服务机构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社会团体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代表不同利益群体的社会团体，如环保组织、消费者协会等。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社会监督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社会组织对公共部门绩效进行评估和监督，促进公共部门改进服务。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参与式评估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社会组织参与公共部门绩效评估的过程，提供独立的意见和建议。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鼓励公民参与公共部门绩效评估，提高评估的公正性和透明度。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公民参与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公民可向相关部门投诉或提出建议，促进公共部门改进服务质量和效率。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投诉与反馈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公民可参与相关调查，对公共部门的绩效进行评估和比较。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调查与评估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公民个人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公共部门绩效评估的客体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评估政策实施后的社会、经济、环境等方面的影响和效果。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政策效果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评估计划的执行进度、完成情况以及是否符合预期目标。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政策与计划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评估项目完成后所取得的成果、效益和影响力。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评估活动组织、实施的效果以及参与者的满意度。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项目与活动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46" b="117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评估组织内部的管理效率、协调能力和创新能力。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评估领导者的领导能力和团队建设的成果。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组织与管理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领导力与团队建设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组织效率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https://d.book118.com/617111064042006035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2024-09-09T15:00:05.983</cp:lastPrinted>
  <dcterms:created xsi:type="dcterms:W3CDTF">2024-09-09T07:00:06Z</dcterms:created>
  <dcterms:modified xsi:type="dcterms:W3CDTF">2024-09-09T07:00:08Z</dcterms:modified>
</cp:coreProperties>
</file>