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EA6D7-0482-4DF9-B0DE-08E34647B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A251F-4A91-465E-9858-1146864C0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8C830-E4DD-4D14-B852-E3BAAA54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4B473-DC5B-4F16-BE82-B326AAE9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6B12E3-6B7F-458B-8BA8-7FB3706F7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53C7DB-9565-4582-8DB7-4F59A84DB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AA439-35E1-47E7-ADF5-555437DC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5736F-7A95-48E5-951A-B30971EB8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45CBD-C94A-40DA-8C62-B40FB3942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66A2D-0D66-4479-A87B-F0C0B4C4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DEB94-C338-482C-85B1-61266132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11140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交通运输方式及布局变化的影响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交通运输布局变化分析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交通运输方式及布局变化对经济的影响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交通运输方式及布局变化对环境的影响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交通运输方式及布局变化对城市规划的影响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交通运输是现代社会发展的重要支撑，对于经济、文化、政治等方面具有深远影响。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随着科技的不断进步和全球化的加速发展，交通运输方式和布局正在发生深刻变化。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313" b="313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70" b="3127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研究交通运输方式及布局变化的影响，对于指导未来交通发展、优化城市规划和提高生活质量具有重要意义。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分析交通运输方式及布局变化对经济社会发展的影响，提出应对策略和建议。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涵盖公路、铁路、航空、水运等多种交通运输方式，以及城市交通、区域交通、国际交通等不同层面的布局变化。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短途运输优势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对于短途运输，公路运输通常具有较低的成本和较快的运输速度。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公路运输具有高度的灵活性，可以适应不同的运输需求，包括不同类型和规模的货物以及不同的目的地。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门到门服务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公路运输能够提供门到门的服务，使得货物可以直接从发货地点运送到收货地点，减少了中间环节。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铁路运输具有较大的运输能力，能够同时运送大量的货物和乘客。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运输能力大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成本低廉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相对于其他运输方式，铁路运输通常具有较低的成本，尤其适用于大宗货物的长途运输。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铁路运输受天气等自然因素的影响较小，具有较高的稳定性和可靠性。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19" r="1901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运输能力巨大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水路运输具有非常大的运输能力，尤其适用于大宗货物的运输，如煤炭、石油等。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成本低廉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水路运输的成本通常较低，尤其对于远距离和大宗货物的运输。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速度慢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相对于其他运输方式，水路运输的速度较慢，因此不适合对时间要求较高的货物运输。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水路运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航空运输具有非常快的速度，适用于对时间要求较高的货物运输和乘客运输。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航空运输能够跨越长距离，连接不同的国家和地区。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运输距离远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相对于其他运输方式，航空运输的成本较高。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成本低廉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对于大量、稳定的货物运输，管道运输通常具有较低的成本。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专用性强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管道运输通常用于特定的货物，如石油、天然气等，具有较强的专用性。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管道运输能够连续不断地进行货物的输送，不受天气等因素的影响。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交通运输布局变化分析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随着交通基础设施的完善，交通运输布局逐渐从单一的线路向网络化发展，形成多种交通方式相互衔接的综合交通网络。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借助先进的信息技术，交通运输布局向智能化发展，实现实时交通信息获取、智能路径规划和高效运输组织。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为应对环境挑战，交通运输布局逐渐注重环保和节能，推动绿色出行和低碳交通的发展。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交通运输布局的变化趋势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经济发展水平和产业结构对交通运输布局有重要影响，经济发达地区通常拥有更完善的交通网络和更高的运输需求。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人口分布、城市化进程和居民出行习惯等社会因素对交通运输布局产生影响，如人口密集地区需要更高效的公共交通系统。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科技进步不断推动交通运输布局的变化，如智能交通系统、新能源汽车等技术的应用改变了传统交通运输方式。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通过优化交通网络布局，可以减少拥堵和延误，提高运输效率。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提高运输效率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改善居民出行体验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推动绿色交通发展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完善的交通网络有助于加强区域间的联系和合作，促进经济要素的流动和区域经济的发展。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合理的交通布局可以提供更便捷、舒适的出行环境，提高居民出行体验和生活质量。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注重环保和节能的交通布局有助于减少交通对环境的影响，推动绿色交通的发展。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布局变化对交通运输的影响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交通运输方式及布局变化对经济的影响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https://d.book118.com/617111140034006051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2024-09-24T03:48:53.554</cp:lastPrinted>
  <dcterms:created xsi:type="dcterms:W3CDTF">2024-09-23T19:48:53Z</dcterms:created>
  <dcterms:modified xsi:type="dcterms:W3CDTF">2024-09-23T19:48:55Z</dcterms:modified>
</cp:coreProperties>
</file>