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0A938-315B-4D89-A48F-0619A4CE1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AD031-CAEE-4C25-8D65-5C54859CC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3CC97-0CFE-4CAA-8F8A-FB40261C3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FC336B-D3D4-47EE-A36E-14FF61A95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A6E353-AC0B-4C3E-9E0B-9EF70764E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E76C58-E84F-431F-82F7-8CC88BD85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4D3E63-C859-47E9-84F3-9FFDF6765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1FEA6D-A11C-4158-A018-B33250188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85AAE0-B469-4CAF-A44C-37A51E0D4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47F350-C112-498B-94B7-AAB46D0DF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0121B8-9FAE-4C22-B4DD-404C9D673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11405015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科研年度个人工作总结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本年度科研工作成果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科研能力提升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科研过程中遇到的问题及解决方案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未来科研计划与目标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对科研工作的反思与建议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768" b="1976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总结科研年度工作成果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回顾过去一年的科研工作，梳理研究成果，明确个人在科研领域的贡献。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反思科研过程与经验教训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深入分析科研过程中的得失，总结经验教训，为今后的科研工作提供借鉴。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展望未来发展与计划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基于过去一年的工作成果和经验教训，展望未来的科研方向和发展趋势，制定个人科研计划。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264" r="2526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介绍参与的科研项目、课题及其背景、目的、意义等。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科研项目与课题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详细阐述在过去一年中取得的科研成果，包括发表的论文、申请的专利、参与的学术会议等，并说明个人在其中的贡献。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科研成果与贡献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分析科研过程中的关键环节、遇到的问题及解决方法，总结经验教训。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科研过程与经验教训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基于当前的研究基础和科研趋势，提出未来的研究方向和计划，包括拟开展的研究课题、预期目标等。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未来计划与展望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本年度科研工作成果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本年度共计发表科研论文10篇，其中SCI收录8篇，EI收录2篇。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论文发表数量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发表论文中，有5篇影响因子大于3.0，最高影响因子达到5.0。论文被他人引用次数累计超过100次。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论文质量与影响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与国内外多个知名科研团队建立合作关系，共同发表高水平论文4篇。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合作情况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发表论文情况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专利授权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获得授权国家发明专利2项，实用新型专利1项。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专利申请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本年度申请国家发明专利5项，其中3项已公开。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专利转化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1项发明专利成功实现成果转化，与相关企业签订技术转让合同。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083" r="80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专利申请与授权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作为骨干成员参与国家重点研发计划1项，负责子课题的研究工作。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国家级项目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省部级项目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横向合作项目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主持省部级科研项目2项，参与省部级项目3项。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与多家企业合作，开展横向课题研究，解决企业实际技术问题。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参与科研项目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458" r="1545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积极参加国内外学术会议，共计参加国际学术会议2次，国内学术会议4次，并做口头报告3次。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参加学术会议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访问国内外知名高校和科研机构，与同行专家进行深入交流和合作。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学术访问与交流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被选为某国际学术期刊编委，参与期刊审稿和组织专题研讨会等工作。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担任学术职务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学术交流与活动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科研能力提升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仪器使用与维护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熟悉各种实验仪器的使用方法和维护保养，确保实验的顺利进行。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实验安全与规范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严格遵守实验室安全规范和操作规程，确保实验过程的安全性和数据的可靠性。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实验设计与操作能力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通过参与多个实验项目，熟练掌握了实验设计原理和操作技能，能够独立进行实验操作和数据分析。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实验技能提高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熟练掌握了各种数据处理软件和方法，能够对实验数据进行有效的处理和分析。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数据处理技能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运用统计学知识对实验数据进行统计分析，通过图表等方式将数据可视化，更直观地展示实验结果。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统计与可视化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通过对实验数据的深入解读和挖掘，发现数据背后的规律和潜在信息，为科研提供有力支持。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数据解读与挖掘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605" r="2060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跨学科交流与合作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积极与其他学科领域的专家进行交流与合作，借鉴不同学科的研究方法和思路，为创新提供灵感和动力。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学术视野拓展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积极参加学术会议和研讨会，关注领域前沿动态，不断拓展学术视野。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创新意识激发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在科研过程中注重创新思维的运用，勇于提出新的假设和观点，寻求突破和创新。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创新思维培养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在科研团队中积极发挥个人作用，与团队成员保持良好的沟通和协作，共同推进项目进展。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团队合作精神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能够根据项目需求和团队成员特长进行合理分工，确保项目的顺利进行和高效完成。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分工与协作能力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注重团队成果的分享和推广，积极参与学术交流活动，提升团队知名度和影响力。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团队成果分享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团队协作能力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https://d.book118.com/617114050152006051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2024-09-25T02:57:44.189</cp:lastPrinted>
  <dcterms:created xsi:type="dcterms:W3CDTF">2024-09-24T18:57:44Z</dcterms:created>
  <dcterms:modified xsi:type="dcterms:W3CDTF">2024-09-24T18:57:46Z</dcterms:modified>
</cp:coreProperties>
</file>