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25D17E-9588-490C-BCB9-1EDDDC3DA8B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53432-09D1-46A1-A9A9-EEEF4E5A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4DB20-34CD-4B8A-9962-DD8F6583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4CD96-D68D-4DE2-9EBE-B14EEEAC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400C6-E203-4211-AC05-3C284E9CB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07D298-91A6-437F-AA81-DC5CFECF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03F5C-AA6D-47DB-978F-9FE2CB3E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FECDE-833F-4E1D-ADB3-EEBAD555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E9048-FF04-4685-A44E-12836BF5B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B15A9-2AE6-43D5-9FF1-5FF5FBF3A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8E289-CDFC-4479-A298-15029187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DA958-3808-4155-A789-CC60535C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8BA06A-52EE-46F1-8374-D2128D6C248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1E4E35-B947-4CCA-807A-C014BE05604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005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销售团队管理培训的沟通技巧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非语言沟通技巧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数字化沟通技巧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团队沟通协作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传统沟通技巧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传统沟通方式的优缺点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传统沟通方式包括电话沟通、邮件沟通和会议沟通。电话沟通可以实时交流，但缺乏文字记录；邮件沟通方便跨地域沟通，但容易被忽略；会议沟通可以集体讨论，但耗费时间。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学习非语言沟通技巧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练习倾听能力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聆听他人观点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避免中断对话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提升传统沟通技巧的方法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提高语言表达能力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使用简洁明了的语言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练习口语表达能力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传统沟通技巧的案例分析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成功案例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成功案例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传统沟通技巧的实践应用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实战演练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角色扮演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传统沟通技巧的优劣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提高团队协作效率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促进信息传递准确性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沟通效率低下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易产生信息偏差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非语言沟通技巧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非语言沟通方式的种类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表达态度、情绪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传递信任、专注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影响观众心理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颜色和服装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常见误区警示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避免犯错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提升非语言沟通技巧的方法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观察教学视频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学习优秀表现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非语言沟通技巧的案例分析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有效沟通技巧的应用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分析改进空间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失败案例反思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非语言沟通技巧的实践应用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在销售团队管理中，通过情景模拟、角色扮演和实地考察，可以提升团队成员的非语言沟通能力，促进团队协作，达成更好的销售业绩。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情景模拟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模拟销售谈判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创设真实场景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帮助改进表现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应对紧急情况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角色扮演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角色倒置练习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换位思考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实地考察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通过实地考察客户需求、市场情况和竞争环境，销售团队能够更好地了解目标客户群体，调整销售策略，提升销售业绩。这需要团队成员具备良好的观察力和沟通能力，能够快速反应市场变化。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数字化沟通技巧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数字化沟通方式的优势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数字化沟通方式包括电子邮件、社交媒体和在线会议，它们的优势在于实时性强、跨地域、方便快捷，提高了团队之间的沟通效率和协作能力。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掌握网络沟通技巧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准确表达意图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注意语言礼貌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发挥网络资源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利用搜索引擎查询信息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加入专业社区获取资源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提升数字化沟通技巧的方法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学习数字化工具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掌握邮件客户端操作技巧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了解社交媒体平台特点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https://d.book118.com/617120054011006055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销售团队管理培训的沟通技巧</vt:lpstr>
      <vt:lpstr>目录</vt:lpstr>
      <vt:lpstr>第一章 传统沟通技巧</vt:lpstr>
      <vt:lpstr> </vt:lpstr>
      <vt:lpstr>提升传统沟通技巧的方法</vt:lpstr>
      <vt:lpstr>传统沟通技巧的案例分析</vt:lpstr>
      <vt:lpstr>传统沟通技巧的实践应用</vt:lpstr>
      <vt:lpstr>传统沟通技巧的优劣</vt:lpstr>
      <vt:lpstr>第2章 非语言沟通技巧</vt:lpstr>
      <vt:lpstr>非语言沟通方式的种类</vt:lpstr>
      <vt:lpstr>提升非语言沟通技巧的方法</vt:lpstr>
      <vt:lpstr>非语言沟通技巧的案例分析</vt:lpstr>
      <vt:lpstr> </vt:lpstr>
      <vt:lpstr>情景模拟</vt:lpstr>
      <vt:lpstr>角色扮演</vt:lpstr>
      <vt:lpstr>实地考察</vt:lpstr>
      <vt:lpstr>第3章 数字化沟通技巧</vt:lpstr>
      <vt:lpstr> </vt:lpstr>
      <vt:lpstr>提升数字化沟通技巧的方法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2024-09-29T14:21:44.868</cp:lastPrinted>
  <dcterms:created xsi:type="dcterms:W3CDTF">2024-09-29T06:21:44Z</dcterms:created>
  <dcterms:modified xsi:type="dcterms:W3CDTF">2024-09-29T06:21:46Z</dcterms:modified>
</cp:coreProperties>
</file>