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09B11-3933-4278-AD9E-54FACB0C9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CB8A4-6A4F-4E96-A63D-BC30A6BFA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7A2B4-9D20-4E46-B672-B1F82D054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6EDA9-8790-42B8-B81E-690220344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9C9104-5A6B-4EAA-A41C-EE3FD8B8F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F28908-A535-464F-91FC-C8FEB495F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7B1E05-1B7B-4FD1-87F7-EE00F9AD6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82140-FDDE-443F-BB5F-6CD08C595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755E0-3AEB-4DBF-A27C-4B9E3F2D6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D1238-F76B-4A94-B369-D90DB85DD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DF6F0-D697-4B66-92D4-24ADB9F83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201610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内部审计学课件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内部审计的技术和方法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内部审计的法规和准则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内部审计的发展趋势和挑战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内部审计的定义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内部审计是一种独立、客观的确认和咨询活动，旨在增加组织价值和改善组织的运营。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它通过应用系统的、规范的方法，评估和改进风险管理、控制和治理过程的效果，帮助组织实现其目标。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监督职能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内部审计通过检查和评估组织的运作，确保其符合相关法律法规、政策、程序和标准的要求。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咨询职能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内部审计提供咨询服务，帮助组织改进风险管理、内部控制和治理过程，提高运营效率和效果。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风险管理和治理职能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内部审计通过评估和改进组织的风险管理和治理过程，帮助组织实现其战略目标。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内部审计的职能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增强组织的透明度和诚信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内部审计通过监督和评估组织的运作，确保其符合法律法规、政策和标准的要求，增强组织的透明度和诚信。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帮助组织实现其战略目标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内部审计通过评估和改进组织的风险管理和治理过程，帮助组织实现其战略目标。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提高组织运营的效率和效果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内部审计通过评估和改进组织的内部控制和治理过程，帮助组织提高运营的效率和效果。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内部审计的重要性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内部审计的流程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基于组织的需求和风险评估，明确审计的目标和将要审查的领域。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确定审计目标和范围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根据目标，制定详细的审计计划，包括审计的时间表、资源需求和人员分配。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制定审计计划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选择适用的审计准则和标准，以指导审计工作。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确定审计标准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通过访谈、问卷调查、审查文件等方式，收集与审计目标相关的数据和信息。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收集数据和信息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对收集的数据进行分析，识别潜在的问题和风险。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对被审计单位进行实地考察，了解实际情况并与相关人员进行交流。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撰写审计报告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根据审计结果，撰写详细的审计报告，包括审计发现、结论和建议。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报告分发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将审计报告分发给相关的利益相关者和管理层。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报告审核与修改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对审计报告进行审核和修改，确保报告的准确性和完整性。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对整个审计过程进行总结，分析存在的问题和不足，为今后的审计工作提供借鉴和改进方向。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跟踪整改情况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对被审计单位进行后续跟踪，了解其对审计建议的执行情况和整改效果。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评估整改效果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对被审计单位的整改效果进行评估，以确保问题得到有效解决。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后续审计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内部审计的技术和方法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审计证据的分类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审计证据可以分为直接证据和间接证据，直接证据包括合同、发票、收据等，间接证据则是通过分析、计算等方式得出的结论或推断。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审计证据的收集方法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审计证据的收集方法包括审阅法、核对法、盘点法、调节法、观察法和鉴定法等，不同的方法适用于不同的情况，审计人员需要根据实际情况选择合适的方法。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审计证据的质量要求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审计证据的质量要求包括真实性、相关性和充分性。真实性要求证据必须是真实的、准确的，相关性要求证据必须与审计事项相关，充分性要求证据必须足够支持审计结论。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审计证据的收集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风险可以分为固有风险、控制风险和检查风险。固有风险是指在没有内部控制的情况下，财务报表出现重大错报的可能性；控制风险是指内部控制未能防止、发现和纠正财务报表重大错报的可能性；检查风险是指审计未能发现财务报表重大错报的可能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审计风险的评估方法包括风险矩阵法、风险清单法和流程图法等。这些方法可以帮助审计人员识别、评估和记录风险，为后续的风险应对提供依据。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风险的控制措施包括风险规避、风险降低和风险分担等。风险规避是通过避免高风险业务来降低风险；风险降低是通过采取措施来降低风险发生的概率和影响程度；风险分担则是通过与其他组织合作或购买保险等方式来分散风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审计风险的分类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审计风险的评估方法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审计风险的控制措施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审计风险的评估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审计抽样技术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审计抽样的应用范围很广，可以用于财务报表审计、内部控制审计、合规性审计等多个领域，但需要注意的是，审计抽样存在一定的局限性，不能完全替代详细审计。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审计抽样的应用范围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审计抽样是指从被审计总体中选取一定数量的样本进行测试，并根据测试结果推断总体特征的一种方法。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审计抽样的定义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审计抽样可以分为随机抽样和非随机抽样两大类，随机抽样是指按照随机原则从被审计总体中抽取样本，非随机抽样则是根据主观判断或经验从被审计总体中抽取样本。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审计抽样的分类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https://d.book118.com/617120161026006026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2024-08-31T02:50:35.877</cp:lastPrinted>
  <dcterms:created xsi:type="dcterms:W3CDTF">2024-08-30T18:50:35Z</dcterms:created>
  <dcterms:modified xsi:type="dcterms:W3CDTF">2024-08-30T18:50:38Z</dcterms:modified>
</cp:coreProperties>
</file>