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89FA0-23D9-45B9-8FF8-F5C5E6C7E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6DB72-3DE9-46A8-B134-582183CD1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DAAD7-9D10-4DF0-8CC7-41CF37E8B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95F56-5A84-4F4C-92AF-B5FB578B5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902A90-7419-49CF-B1FF-C62BB0C94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EA0CB-E039-4890-B221-18D863DE7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BD919-4CD6-4CA2-88AE-CA1D91E55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C4808-1313-48E2-BCFD-E97533F6E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D01AD-B5BC-4EE0-86B6-A5CEE801E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2167E-9A2C-406A-B497-BDFDA18A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6AC3E-A841-4012-9402-1BDCD7061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2110605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农学专业未来职业规划书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农学专业概述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农学专业职业发展方向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农学专业职业规划策略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农学专业职业规划案例分析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本规划书主要探讨农学专业学生未来的职业发展方向和规划。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农学专业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涵盖农业科研、农业技术推广、农业企业管理、农业政策制定等多个领域。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帮助农学专业学生明确自己的职业目标，制定合理的职业规划，提高个人竞争力。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有利于学生更好地适应社会需求，实现个人价值，为我国农业发展做出贡献。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农学专业概述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农学专业是一门研究农业发展的学科，涉及到植物学、动物学、土壤学、气象学等多个领域，旨在培养具备农业科学基础理论和技能的专业人才。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农学专业注重实践和应用，学生通过学习掌握农业生产、农业管理、农业科研等方面的知识和技能，为未来的职业发展奠定基础。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农学专业简介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农学专业课程设置主要包括植物学、动物学、土壤学、气象学、农业生态学、农业经济学等方面的课程，以及农业生产实践、农业科研训练等实践环节。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此外，农学专业还会涉及到农业机械、农业信息化等方面的课程，以培养具备现代化农业技术和管理能力的专业人才。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农学专业课程设置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随着国家对农业的重视和农业现代化的推进，农学专业的就业前景逐渐广阔。毕业生可以在农业、林业、水利、环保等领域从事科研、教学、技术推广和管理工作。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此外，随着农业产业链的延伸和农村电商的兴起，农学专业的毕业生也可以在农产品加工、农村电商等领域发挥自己的专业特长。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农学专业就业前景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农学专业职业发展方向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农业科研人员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农业实验员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农业科技编辑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从事农业科学研究，包括作物育种、病虫害防治、农业资源利用等方面的研究，为农业生产提供科学依据和技术支持。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负责农业实验的设计、实施和数据分析，为农业生产提供科学依据和技术支持。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从事农业科技期刊的编辑、出版和发行工作，推广农业科技成果，促进农业科技交流。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农业科研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农业技术推广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负责农业技术的推广和普及，包括作物种植、养殖技术、农业机械等方面的技术指导和服务。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从事农业技术培训和教育工作，提高农民的农业技术水平和生产效益。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从事农业科普作品的创作和推广工作，普及农业知识，提高农民的科学素质。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农业技术员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农业技术培训师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农业科普作家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农业企业经理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农业企业财务经理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农业企业市场营销经理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农业企业管理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负责农业企业的财务管理和资金运作工作，保障企业的经济安全和稳定发展。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负责农业企业的市场营销和品牌建设工作，提高企业的市场占有率和竞争力。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负责农业企业的经营、管理和决策工作，包括农业生产、销售、物流等方面的管理工作。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从事农业教育工作，培养农业人才，提高农民的文化素质和农业生产水平。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农业教师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农业教育研究员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农业远程教育专家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从事农业教育研究工作，研究农业教育的发展规律和趋势，探索新的教育模式和方法。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从事农业远程教育工作，利用现代信息技术手段，为农民提供便捷、高效的学习服务。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https://d.book118.com/617121106053006041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2024-09-14T02:44:09.664</cp:lastPrinted>
  <dcterms:created xsi:type="dcterms:W3CDTF">2024-09-13T18:44:09Z</dcterms:created>
  <dcterms:modified xsi:type="dcterms:W3CDTF">2024-09-13T18:44:11Z</dcterms:modified>
</cp:coreProperties>
</file>