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4D77F4-05D5-4335-BD3E-C2F1DD34A0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1CDAF9-82C9-475D-94A9-70F1486E4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279292-7664-4667-9758-B5D9AFFAE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607B54-C628-4D3D-B19A-ACD0C8337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682A99-2CEA-4A62-B4B4-6C0E9F915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5A6E5B-7081-4CF9-A50C-B10C012F9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BF0C13-FAD9-4B1B-9DE6-C707B33EA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273AB7-9953-4F2B-B4D3-BE1583419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677A09-1662-4BD0-81A4-30662C310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6D2B13-D7CB-4A86-99A9-45EAA08E0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C84FA9-3992-478C-A93F-812B61062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12115110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智能支付与安全管理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智能支付概述
 安全管理重要性
 支付系统安全威胁
 安全防护技术
 身份认证与授权
 数据保护与加密
 监管与合规要求
 未来发展趋势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智能支付概述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智能支付与安全管理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智能支付概述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智能支付的定义和概念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1.智能支付是指利用先进的技术手段，如人工智能、大数据分析等，对支付过程进行智能化处理和管理的支付方式。</a:t>
            </a:r>
          </a:p>
          <a:p>
            <a:r>
              <a:t>2.智能支付依托于电子商务平台和移动支付技术，为消费者提供更加便捷、快速、安全的支付体验。</a:t>
            </a:r>
          </a:p>
          <a:p>
            <a:r>
              <a:t>3.智能支付的发展趋势是向着更加智能化、场景化、综合化的方向发展，满足消费者多样化的支付需求。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智能支付的发展历程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1.智能支付的发展可以分为三个阶段：电子化支付、移动支付和智能化支付。</a:t>
            </a:r>
          </a:p>
          <a:p>
            <a:r>
              <a:t>2.随着支付技术的不断革新，智能支付已成为支付领域的重要发展趋势，广泛应用于各个支付场景。</a:t>
            </a:r>
          </a:p>
          <a:p>
            <a:r>
              <a:t>3.未来，智能支付将与更多新兴技术相结合，为支付行业带来更多的创新和变革。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智能支付概述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智能支付的优势和特点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1.智能支付具有便捷性、安全性、高效性等优点，为消费者提供更加优质的支付体验。</a:t>
            </a:r>
          </a:p>
          <a:p>
            <a:r>
              <a:t>2.智能支付能够根据不同的支付场景和需求，提供更加个性化的支付解决方案。</a:t>
            </a:r>
          </a:p>
          <a:p>
            <a:r>
              <a:t>3.智能支付的普及和发展，有助于推动支付行业的数字化转型和升级。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智能支付的应用场景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1.智能支付广泛应用于电子商务、线下零售、交通出行、餐饮娱乐等各种支付场景。</a:t>
            </a:r>
          </a:p>
          <a:p>
            <a:r>
              <a:t>2.智能支付与不同行业的融合，能够为消费者提供更加便捷、快速的支付方式，提高交易效率。</a:t>
            </a:r>
          </a:p>
          <a:p>
            <a:r>
              <a:t>3.未来，智能支付的应用场景将不断扩展，满足更多不同领域的支付需求。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智能支付概述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智能支付的安全风险和挑战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1.智能支付面临着信息安全、资金安全等安全风险，需要加强技术和管理手段保障支付安全。</a:t>
            </a:r>
          </a:p>
          <a:p>
            <a:r>
              <a:t>2.智能支付的发展需要平衡便捷性和安全性之间的关系，确保消费者的支付体验和资金安全。</a:t>
            </a:r>
          </a:p>
          <a:p>
            <a:r>
              <a:t>3.未来，智能支付需要不断创新和完善，以应对日益复杂的支付安全挑战和市场需求。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智能支付的未来发展趋势和前景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1.智能支付的未来发展趋势是向着更加智能化、场景化、综合化的方向发展。</a:t>
            </a:r>
          </a:p>
          <a:p>
            <a:r>
              <a:t>2.随着技术的不断进步和应用，智能支付将为消费者提供更加便捷、快速、安全的支付体验。</a:t>
            </a:r>
          </a:p>
          <a:p>
            <a:r>
              <a:t>3.智能支付的市场前景广阔，未来将成为支付领域的重要发展方向之一。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安全管理重要性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智能支付与安全管理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安全管理重要性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数据保护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1.数据加密：采用高强度加密算法，确保支付数据传输和存储的安全性。</a:t>
            </a:r>
          </a:p>
          <a:p>
            <a:r>
              <a:t>2.数据备份：定期备份支付数据，防止数据丢失和损坏。</a:t>
            </a:r>
          </a:p>
          <a:p>
            <a:r>
              <a:t>3.数据访问控制：建立严格的数据访问权限管理制度，防止未经授权的访问和数据泄露。</a:t>
            </a:r>
          </a:p>
          <a:p>
            <a:r>
              <a:t>随着智能化支付的普及，数据安全保护的重要性日益凸显。近年来，数据安全事件频繁发生，给用户和企业带来严重损失。因此，加强数据保护管理是智能支付安全的重要保障。采用高强度加密算法对支付数据进行加密，确保数据传输和存储的安全性。同时，定期备份支付数据，防止数据丢失和损坏。另外，建立严格的数据访问权限管理制度，防止未经授权的访问和数据泄露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风险监控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1.实时监控：建立实时监控系统，及时发现和处理异常支付行为。</a:t>
            </a:r>
          </a:p>
          <a:p>
            <a:r>
              <a:t>2.风险评估：对支付行为进行风险评估，预测和防范潜在风险。</a:t>
            </a:r>
          </a:p>
          <a:p>
            <a:r>
              <a:t>3.风险预警：设置风险预警阈值，及时通知用户和企业处理风险。</a:t>
            </a:r>
          </a:p>
          <a:p>
            <a:r>
              <a:t>智能支付面临着多种风险，如欺诈、洗钱等。为了保障用户和企业的利益，加强风险监控至关重要。建立实时监控系统，及时发现和处理异常支付行为。同时，对支付行为进行风险评估，预测和防范潜在风险。另外，设置风险预警阈值，及时通知用户和企业处理风险，减少损失。</a:t>
            </a:r>
          </a:p>
          <a:p>
            <a:r>
              <a:t>以上是关于智能支付与安全管理中安全管理重要性的两个主题，其他主题可以参考上述格式进行书写。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支付系统安全威胁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智能支付与安全管理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支付系统安全威胁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网络钓鱼与欺诈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1.网络钓鱼攻击通过伪造信任网站来诱骗用户输入敏感信息，如支付凭证，对支付系统构成严重威胁。</a:t>
            </a:r>
          </a:p>
          <a:p>
            <a:r>
              <a:t>2.欺诈行为在电子支付领域愈发严重，诈骗者利用各种手段进行非法资金转移。</a:t>
            </a:r>
          </a:p>
          <a:p>
            <a:r>
              <a:t>3.通过教育用户和提高安全意识，以及采用多因素身份验证等技术手段，可以有效减少网络钓鱼和欺诈的风险。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恶意软件与黑客攻击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1.恶意软件，如勒索软件和间谍软件，对支付系统构成严重威胁，可能导致资金损失和数据泄露。</a:t>
            </a:r>
          </a:p>
          <a:p>
            <a:r>
              <a:t>2.黑客攻击通常利用系统漏洞和弱密码进行，对支付系统的安全构成严重威胁。</a:t>
            </a:r>
          </a:p>
          <a:p>
            <a:r>
              <a:t>3.采用强大的防病毒软件，定期更新系统和应用，以及强制使用强密码等策略，可以有效防止恶意软件和黑客攻击。</a:t>
            </a:r>
          </a:p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支付系统安全威胁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1.内部人员对支付系统的滥用是一个严重威胁，他们可能利用职务之便进行欺诈或泄露敏感信息。</a:t>
            </a:r>
          </a:p>
          <a:p>
            <a:r>
              <a:t>2.采用严格的内部控制和审计制度，以及对员工进行定期的安全培训，可以减少内部滥用的风险。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数据泄露与隐私侵犯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1.数据泄露可能导致支付系统用户的敏感信息被曝光，对隐私和安全构成威胁。</a:t>
            </a:r>
          </a:p>
          <a:p>
            <a:r>
              <a:t>2.采用强大的数据加密和隐私保护技术，以及严格执行数据保护法规，可以有效减少数据泄露和隐私侵犯的风险。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内部人员滥用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支付系统安全威胁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法规与合规风险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1.不遵守相关法规可能导致支付系统面临重大罚款和声誉损失。</a:t>
            </a:r>
          </a:p>
          <a:p>
            <a:r>
              <a:t>2.深入理解并遵守相关法规，定期进行合规审查，可以确保支付系统的合规性并降低风险。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新技术风险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1.新技术如区块链、人工智能和物联网等引入新的安全风险和挑战。</a:t>
            </a:r>
          </a:p>
          <a:p>
            <a:r>
              <a:t>2.对新技术进行充分的安全评估，采用最佳实践，并与业界保持紧密合作，可以降低新技术风险。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安全防护技术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智能支付与安全管理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安全防护技术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数据加密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1.数据加密技术是保障智能支付安全的核心，通过加密算法确保交易信息的保密性和完整性。</a:t>
            </a:r>
          </a:p>
          <a:p>
            <a:r>
              <a:t>2.常用的加密技术包括对称加密和非对称加密，其中非对称加密在智能支付领域应用较广。</a:t>
            </a:r>
          </a:p>
          <a:p>
            <a:r>
              <a:t>3.随着量子计算的发展，传统的加密算法面临挑战，需要研发更为安全的加密技术。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身份认证与访问控制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1.身份认证是确保智能支付安全的第一道防线，通过多因素认证技术提高账户安全性。</a:t>
            </a:r>
          </a:p>
          <a:p>
            <a:r>
              <a:t>2.访问控制技术能够限制不同用户的访问权限，防止未经授权的访问和操作。</a:t>
            </a:r>
          </a:p>
          <a:p>
            <a:r>
              <a:t>3.生物识别技术作为一种新型的身份认证方式，可以提高智能支付的安全性和便捷性。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安全防护技术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防火墙与入侵检测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1.防火墙技术可以阻止外部攻击，保护智能支付系统的网络安全。</a:t>
            </a:r>
          </a:p>
          <a:p>
            <a:r>
              <a:t>2.入侵检测技术可以实时监测网络异常行为，及时发现并处理潜在的安全威胁。</a:t>
            </a:r>
          </a:p>
          <a:p>
            <a:r>
              <a:t>3.结合人工智能和大数据技术，可以提高防火墙和入侵检测的准确性和效率。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风险评估与预警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1.通过风险评估技术对智能支付系统进行全面的安全评估，发现潜在的安全隐患。</a:t>
            </a:r>
          </a:p>
          <a:p>
            <a:r>
              <a:t>2.建立风险预警机制，对异常交易行为进行实时预警，提高风险防范能力。</a:t>
            </a:r>
          </a:p>
          <a:p>
            <a:r>
              <a:t>3.结合历史数据和机器学习技术，可以不断优化风险评估和预警模型的准确性。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https://d.book118.com/617121151101006024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智能支付概述</vt:lpstr>
      <vt:lpstr> 智能支付概述</vt:lpstr>
      <vt:lpstr> 智能支付概述</vt:lpstr>
      <vt:lpstr> 智能支付概述</vt:lpstr>
      <vt:lpstr> 安全管理重要性</vt:lpstr>
      <vt:lpstr> 安全管理重要性</vt:lpstr>
      <vt:lpstr> 支付系统安全威胁</vt:lpstr>
      <vt:lpstr> 支付系统安全威胁</vt:lpstr>
      <vt:lpstr> 支付系统安全威胁</vt:lpstr>
      <vt:lpstr> 支付系统安全威胁</vt:lpstr>
      <vt:lpstr> 安全防护技术</vt:lpstr>
      <vt:lpstr> 安全防护技术</vt:lpstr>
      <vt:lpstr> 安全防护技术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2024-08-28T15:25:03.169</cp:lastPrinted>
  <dcterms:created xsi:type="dcterms:W3CDTF">2024-08-28T07:25:03Z</dcterms:created>
  <dcterms:modified xsi:type="dcterms:W3CDTF">2024-08-28T07:25:05Z</dcterms:modified>
</cp:coreProperties>
</file>