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0F755-14B4-4C65-ADE1-A5D63C9BE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EC382-349B-49BB-8F4C-D8188D138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C7127-4803-4AAD-A73A-1B42B8C97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A1A97-CEC0-4F5D-84BF-27172F08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91F4A2-6CCD-4C93-A1F7-775D0852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A6D04-E8B3-4AD0-B5AE-7E974B98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74025D-4E6D-4664-8A1B-C83CB4F42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B5733-8C6F-4946-99B7-54FC28230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FF2A3-8924-475C-A730-5B777FEAA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2C1A4-0C42-4380-92A0-69CFB9C0C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04213-17C4-4CF5-827A-03CDF2047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8.jpeg" /><Relationship Id="rId4" Type="http://schemas.openxmlformats.org/officeDocument/2006/relationships/image" Target="../media/image13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23014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第7章采购与付款循环中的管理及控制《会计信息系统》课件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采购与付款循环概述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采购环节管理与控制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验收环节管理与控制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付款环节管理与控制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内部控制在采购与付款循环中应用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案例分析：某企业采购与付款循环管理实践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采购与付款循环概述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采购与付款循环是指企业从请购商品（劳务）开始，到有关供应商、提供劳务的提供者发出货物、提供劳务，一直到企业收到货物、验收后支付货款为止的过程。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该循环涉及请购商品（劳务）、编制订购单、验收商品、储存已验收的商品、编制付款凭单、确认与记录负债、付款以及记录现金、银行存款支出等业务。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采购与付款循环定义及特点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保证生产经营需要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采购与付款循环是企业生产经营活动的重要组成部分，只有确保采购的及时性、付款的合理性，才能保证企业的正常生产经营需要。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防范舞弊风险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采购与付款循环中涉及大量的资金流入和流出，如果不加以严格控制，容易滋生舞弊行为。因此，加强采购与付款循环的内部控制，对于防范舞弊风险具有重要意义。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提高经营效率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通过优化采购与付款流程、加强供应商管理等措施，可以提高企业的采购效率和付款效率，从而降低采购成本、减少资金占用，提高企业的经营效率。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采购与付款循环重要性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编制订购单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企业根据请购单和供应商或劳务提供者的报价等信息，编制订购单，明确购买商品或接受劳务的数量、价格、质量等要求。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请购商品（劳务）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企业根据生产经营需要，向有关供应商或劳务提供者发出请购单，提出购买商品或接受劳务的需求。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验收商品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企业收到供应商或劳务提供者发出的货物或提供的劳务后，应当进行验收，确认货物或劳务的数量、质量等是否符合订购单的要求。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采购与付款循环主要流程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对于验收合格的商品，企业应当及时入库储存，并做好相应的记录。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储存已验收的商品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编制付款凭单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确认与记录负债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企业根据验收单、供应商发票等信息，编制付款凭单，明确应付款项的金额、付款期限等信息。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企业根据付款凭单确认应付款项，并在会计系统中进行相应的记录。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采购与付款循环主要流程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企业根据付款凭单和资金状况，安排付款计划，及时向供应商或劳务提供者支付款项。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企业支付款项后，应当在会计系统中记录现金、银行存款的支出情况。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记录现金、银行存款支出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采购与付款循环主要流程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采购环节管理与控制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规定采购申请的提出、审批、执行等流程，确保采购活动的合规性。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明确采购申请流程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根据采购金额、物品性质等因素，设立不同级别的审批权限，防止权力滥用。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设立审批权限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对采购申请进行归档管理，方便后续查询和审计。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建立采购申请档案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采购申请与审批制度建立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制定明确的供应商选择标准，包括质量、价格、交货期等，确保选择到合适的供应商。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定期对供应商进行评价，了解供应商的表现，为后续采购提供参考。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建立供应商信息库，对供应商的信息进行集中管理，方便查询和比较。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供应商信息库建设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供应商选择与评价策略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采购合同签订及执行跟踪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合同签订流程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规定采购合同的签订流程，确保合同的合法性和有效性。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合同执行跟踪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对采购合同的执行情况进行跟踪管理，确保供应商按照合同约定履行义务。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对采购过程中出现的合同纠纷进行及时处理，维护企业的合法权益。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采购数量控制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采购质量把控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制定采购预算，对采购成本进行事前控制，防止成本超支。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对采购价格进行分析比较，了解市场价格变化，为采购决策提供参考。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根据实际需求合理确定采购数量，避免过量采购导致浪费。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严格把控采购物品的质量，防止因质量问题导致的额外成本。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验收环节管理与控制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制定明确的验收标准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根据采购物品的性质、规格、数量等要素，制定详细的验收标准，确保验收工作的准确性和公正性。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定期检查验收标准执行情况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通过定期检查和评估，确保验收人员严格按照标准进行验收，并对不符合标准的情况进行及时处理。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验收标准制定及执行情况检查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建立规范的不合格品处理程序，包括不合格品的标识、隔离、评审、处置等环节，防止不合格品流入使用环节。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对不合格品处理过程进行监督，确保处理程序得到严格执行，并对处理结果进行记录和归档。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不合格品处理程序规范化建设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加强不合格品处理监督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明确不合格品处理程序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质量信息反馈机制完善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建立质量信息反馈渠道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通过建立有效的质量信息反馈渠道，及时收集和整理验收过程中发现的质量问题，为改进采购和验收工作提供依据。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定期分析质量信息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对收集到的质量信息进行定期分析，找出问题的原因和解决方案，提高采购和验收工作的质量水平。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https://d.book118.com/617123014105006044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2024-09-18T23:41:54.745</cp:lastPrinted>
  <dcterms:created xsi:type="dcterms:W3CDTF">2024-09-18T15:41:54Z</dcterms:created>
  <dcterms:modified xsi:type="dcterms:W3CDTF">2024-09-18T15:41:57Z</dcterms:modified>
</cp:coreProperties>
</file>