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68E2A-9A44-4A24-A8AA-AA22D047D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B6D63-BF5C-4214-91F7-9A40D07F2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8BDE2-1386-47C4-BCD0-6F2B2A36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AB9DF-DF2A-4B4D-A1E1-43E76156C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A1D0E-377B-4821-ADB1-09A4E0577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0951BF-809D-41B1-AEFF-A2BC7F53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D7A06C-01AD-4C0C-80DB-150CF0CF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74F41-00EF-4458-9D8F-624DE4E80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2EC2B-CE69-4A24-84F2-702E1482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78922-7EB3-4982-B910-5868394E6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7A919-0747-42AF-8AFC-2955C131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23125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人物动态速写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人物动态速写基本概念与特点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观察与捕捉动态瞬间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线条运用与表现力提升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人体结构与运动原理剖析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拓展应用领域探索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人物动态速写基本概念与特点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人物动态速写是绘画中的一种表现形式，强调在较短时间内捕捉和表现人物动态、神态和情感的绘画技巧。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人物动态速写能够帮助画家提高对人物动态的敏锐度和表现力，是绘画基础训练的重要部分。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56" b="29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11" b="33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与静态速写区别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观察角度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静态速写通常从固定角度观察对象，而动态速写需要画家随着人物动作的变化而移动视角。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静态速写主要表现对象的静态特征和细节，而动态速写则更注重表现人物的动作、神态和情感。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静态速写可以花费较长时间进行细致刻画，而动态速写需要在较短时间内迅速捕捉和表现对象的动态特征。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线条表现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笔墨运用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夸张变形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风格多样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表现形式与风格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运用不同的笔墨技巧和笔触表现人物的质感、光影和动态模糊效果。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为了强调人物动态的特点和情感表达，可以采用夸张、变形的表现手法。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人物动态速写的风格多种多样，包括写实、抽象、卡通等，可以根据画家的个人风格和创作需求进行选择。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通过简洁、流畅的线条表现人物动态和轮廓，强调动感和力量感。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观察与捕捉动态瞬间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首先从整体出发，观察人物的整体动态和比例关系，把握大形。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局部观察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在整体观察的基础上，关注局部细节，如关节转折、肌肉起伏等。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比较观察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通过比较不同部位的大小、长短、宽窄等关系，更准确地把握人物动态。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在人物动作过程中，选择最具表现力的瞬间作为关键帧。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选择关键帧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用简洁的线条概括人物动态，强调动作的主要趋势。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提炼动态线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注意人物面部表情和神态的刻画，增强动态表现力。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捕捉表情与神态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捕捉关键帧技巧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重心与平衡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分析人物运动时的重心转移和平衡关系，理解动态稳定性。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肌肉与服饰表现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分析肌肉在运动中的变化和服饰对动态的影响，提升速写的真实感和生动性。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关节运动规律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研究关节的结构和运动方式，掌握关节在动态速写中的表现技巧。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分析运动规律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线条运用与表现力提升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实线与虚线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实线表现肯定、明确的轮廓和结构，虚线则用于暗示或过渡，增加层次感。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长线与短线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长线用于概括大形和动态，短线则刻画细节和质感，二者结合使画面丰富多变。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直线与曲线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直线表现刚硬、有力的形态，曲线则表现柔美、流畅的动态，二者对比产生张力。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线条类型及效果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笔触轻重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轻笔触表现轻柔、飘逸的动态，重笔触表现沉重、有力的动态，二者结合使画面富有节奏感。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笔触干湿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干笔触表现粗糙、苍劲的动态，湿笔触表现润泽、流畅的动态，二者对比产生丰富的画面效果。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笔触方向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顺着动态方向运笔，笔触流畅自然，能强化动态感；逆着动态方向运笔，笔触顿挫有力，能增加动态张力。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笔触变化对动态表现影响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https://d.book118.com/617123125034006051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2024-09-24T03:50:43.162</cp:lastPrinted>
  <dcterms:created xsi:type="dcterms:W3CDTF">2024-09-23T19:50:43Z</dcterms:created>
  <dcterms:modified xsi:type="dcterms:W3CDTF">2024-09-23T19:50:45Z</dcterms:modified>
</cp:coreProperties>
</file>