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98977A-EB6D-4852-A937-562A29713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7C7087-676C-4E5F-B309-496B3E2A5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6E3B4-00F2-43F7-A59F-A98A0B734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21A887-2E5F-4C5C-911C-B76985A76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FA9290-3805-4006-A90B-8DCAF04BB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A52D51-91ED-42F4-BFB5-9C777F188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9C7DDE-98A6-492C-AF89-CEF3BB7C6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91F1BE-635A-455F-BBBE-4B0F0C12B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EF1BBC-2A0A-4BF9-972F-1279F8B38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CEE513-29AA-4C3D-9360-A59AE76E6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5A6CA0-1BA9-4651-997D-1E52800A2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12316503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住宿业市场营销策略与品牌建设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确立市场定位：依托住宿业市场特色，定位目标客群。
 制定营销策略：以市场定位为基础，形成营销策略框架。
 构建品牌形象：建立品牌认知，塑造独特形象与情感联结。
 加强服务质量：以客户为中心，提供个性化、优质服务。
 优化分销渠道：通过多种渠道建立销售网络，拓展客源。
 开展促销活动：利用促销手段，吸引客流，提高入住率。
 注重品牌推广：线上线下齐发力，扩大品牌知名度与影响力。
 开展客户关系管理：维护忠诚客户，建立长期合作关系。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确立市场定位：依托住宿业市场特色，定位目标客群。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住宿业市场营销策略与品牌建设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确立市场定位：依托住宿业市场特色，定位目标客群。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定位目标客群：把握住宿业消费需求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根据不同消费群体需求进行市场细分，分析客群特征，如年龄、性别、收入、旅游目的等，以满足不同客户群体的偏好和需求。</a:t>
            </a:r>
          </a:p>
          <a:p>
            <a:r>
              <a:t>2. 针对不同客群量身定制产品和服务，提供有针对性的营销策略，以提高客户满意度和忠诚度。</a:t>
            </a:r>
          </a:p>
          <a:p>
            <a:r>
              <a:t>3. 建立客户关系管理系统，收集客户信息，分析客户行为，提供个性化服务，提升客户体验。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迎合市场潮流：把握住宿业市场趋势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了解并预测住宿业市场趋势，如健康养生、绿色环保、智能科技等，开发新产品和服务，以满足市场需求。</a:t>
            </a:r>
          </a:p>
          <a:p>
            <a:r>
              <a:t>2. 追踪最新技术发展和设计理念，应用于酒店设计、装修、设施、服务等方面，打造现代化、智能化、人性化的住宿环境。</a:t>
            </a:r>
          </a:p>
          <a:p>
            <a:r>
              <a:t>3. 与新兴市场平台合作，例如在线旅游预订平台、社交媒体平台等，扩大品牌影响力，吸引更多潜在客户。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制定营销策略：以市场定位为基础，形成营销策略框架。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住宿业市场营销策略与品牌建设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制定营销策略：以市场定位为基础，形成营销策略框架。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市场定位与目标群体分析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深入了解目标市场：通过市场调研和数据分析，了解目标客群的年龄、性别、收入、出行目的、消费习惯和偏好等，形成详细的目标群体画像。</a:t>
            </a:r>
          </a:p>
          <a:p>
            <a:r>
              <a:t>2. 细分市场目标：根据不同的市场特征和需求，将目标市场划分为多个细分市场，针对每个细分市场制定差异化的营销策略，提高营销效率。</a:t>
            </a:r>
          </a:p>
          <a:p>
            <a:r>
              <a:t>3. 定位策略选择：确定住宿业的市场定位，可以是经济型、中端型、高端型或豪华型，也可以是主题型、商务型或度假型，定位必须与目标客群需求和住宿业自身优势相匹配。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竞争者分析与差异化策略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竞争者分析：深入分析竞争者的市场定位、产品或服务、价格、营销策略、优缺点等，找出竞争优势和劣势，为住宿业制定差异化策略提供依据。</a:t>
            </a:r>
          </a:p>
          <a:p>
            <a:r>
              <a:t>2. 差异化策略制定：在充分了解竞争者和自身优势的基础上，制定差异化策略，突出住宿业的独特卖点和竞争优势，在市场中形成独特的定位，提高竞争力。</a:t>
            </a:r>
          </a:p>
          <a:p>
            <a:r>
              <a:t>3. 核心价值主张：明确住宿业的核心价值主张，即向目标客户传达住宿业的独特价值和优势，核心价值主张必须能够吸引目标客户，并与住宿业的市场定位和差异化策略相一致。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构建品牌形象：建立品牌认知，塑造独特形象与情感联结。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住宿业市场营销策略与品牌建设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构建品牌形象：建立品牌认知，塑造独特形象与情感联结。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注重差异化，塑造独特形象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突出差异化：挖掘本住宿业品牌的独特之处，从服务、设施、氛围、设计等方面打造差异化优势，在市场上形成鲜明定位，吸引目标客户。</a:t>
            </a:r>
          </a:p>
          <a:p>
            <a:r>
              <a:t>2. 强调品牌理念：围绕住宿业品牌的核心理念和价值观，构建品牌故事和形象，通过品牌文化传播提升品牌知名度，让消费者对品牌产生情感共鸣和忠诚度。</a:t>
            </a:r>
          </a:p>
          <a:p>
            <a:r>
              <a:t>3. 利用新技术营销：充分利用数字营销技术，如社交媒体、搜索引擎优化、在线评价等，打造具有差异化且易于识别的品牌形象，扩大品牌认知度和影响力。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提供卓越服务，สร้างความประทับใจ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优质服务品质：提供卓越的服务品质，无论是前台接待、客房服务、餐饮服务，持续保持高水准，以优质的服务细节打动客户，สร้างความประทับใจ。</a:t>
            </a:r>
          </a:p>
          <a:p>
            <a:r>
              <a:t>2. 个性化服务：重视个性化服务，针对不同客户的需求和喜好，提供定制化服务，让客户感受到被重视和尊重，从而提升客户满意度，สร้างความประทับใจ。</a:t>
            </a:r>
          </a:p>
          <a:p>
            <a:r>
              <a:t>3. 注重服务细节：在服务过程中注重细节，从客户入住前、入住中到入住后，每一个环节都做到体贴入微，讓客戶感到賓至如歸，進而สร้างความประทับใจ。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加强服务质量：以客户为中心，提供个性化、优质服务。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住宿业市场营销策略与品牌建设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加强服务质量：以客户为中心，提供个性化、优质服务。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以客户为中心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- 以客户需求为导向，了解客户的消费习惯、服务需求和心理预期，为客户提供完善的解决方案及优质服务。</a:t>
            </a:r>
          </a:p>
          <a:p>
            <a:r>
              <a:t>- 建立有效率的客户关系管理系统，对客户进行数据分析和分类，精准定位目标客户，并提供个性化的服务内容。</a:t>
            </a:r>
          </a:p>
          <a:p>
            <a:r>
              <a:t>- 收集客户反馈，不断完善服务流程和产品质量，提高客户满意度。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提供个性化、优质服务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- 根据客户的具体需求，提供个性化服务，满足客户的不同偏好。</a:t>
            </a:r>
          </a:p>
          <a:p>
            <a:r>
              <a:t>- 在服务过程中，注重细节，提供超出客户预期的服务体验，打造差异化的竞争优势。</a:t>
            </a:r>
          </a:p>
          <a:p>
            <a:r>
              <a:t>- 加强员工培训，提高员工的服务意识和专业技能，为客户提供高效、友好的服务。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优化分销渠道：通过多种渠道建立销售网络，拓展客源。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住宿业市场营销策略与品牌建设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优化分销渠道：通过多种渠道建立销售网络，拓展客源。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建立战略合作伙伴关系：与主要在线旅行社建立紧密合作关系，通过其平台接触更广泛的潜在客户，提升酒店的知名度和预订率。</a:t>
            </a:r>
          </a:p>
          <a:p>
            <a:r>
              <a:t>2. 优化酒店页面：确保酒店在在线旅行社平台上的页面信息完整、准确和具有吸引力，包括高质量的图片、详细的描述、客户评价和优惠信息。</a:t>
            </a:r>
          </a:p>
          <a:p>
            <a:r>
              <a:t>3. 提供独家优惠和促销活动：与在线旅行社合作，提供独家优惠、折扣或促销活动，以吸引客户预订，增强酒店的竞争力。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全球分销系统（GDS）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加入全球分销系统：加入全球分销系统，使酒店信息和库存信息能够被全球范围内的旅行社、航空公司和企业客户预订。</a:t>
            </a:r>
          </a:p>
          <a:p>
            <a:r>
              <a:t>2. 优化酒店信息和库存管理：确保在全球分销系统中的酒店信息和库存管理准确、及时和完整，以避免预订错误和提高预订效率。</a:t>
            </a:r>
          </a:p>
          <a:p>
            <a:r>
              <a:t>3. 建立与旅行社的合作关系：与旅行社建立合作伙伴关系，提供特别的折扣、佣金或奖励，以鼓励旅行社推荐酒店给他们的客户。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在线旅行社（OTA）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https://d.book118.com/617123165035006041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4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确立市场定位：依托住宿业市场特色，定位目标客群。</vt:lpstr>
      <vt:lpstr> 确立市场定位：依托住宿业市场特色，定位目标客群。</vt:lpstr>
      <vt:lpstr> 制定营销策略：以市场定位为基础，形成营销策略框架。</vt:lpstr>
      <vt:lpstr> 制定营销策略：以市场定位为基础，形成营销策略框架。</vt:lpstr>
      <vt:lpstr> 构建品牌形象：建立品牌认知，塑造独特形象与情感联结。</vt:lpstr>
      <vt:lpstr> 构建品牌形象：建立品牌认知，塑造独特形象与情感联结。</vt:lpstr>
      <vt:lpstr> 加强服务质量：以客户为中心，提供个性化、优质服务。</vt:lpstr>
      <vt:lpstr> 加强服务质量：以客户为中心，提供个性化、优质服务。</vt:lpstr>
      <vt:lpstr> 优化分销渠道：通过多种渠道建立销售网络，拓展客源。</vt:lpstr>
      <vt:lpstr> 优化分销渠道：通过多种渠道建立销售网络，拓展客源。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2024-09-13T22:55:11.676</cp:lastPrinted>
  <dcterms:created xsi:type="dcterms:W3CDTF">2024-09-13T14:55:11Z</dcterms:created>
  <dcterms:modified xsi:type="dcterms:W3CDTF">2024-09-13T14:55:13Z</dcterms:modified>
</cp:coreProperties>
</file>