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A1BC4-B2E7-4699-8CE4-EDBBB2A38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770AB4-D818-4AE7-B4DE-7C67ABAE0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7F8F3-8129-45B3-A25C-3C96EF2B9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FC83D7-71C5-4AF2-A6AB-80FD37697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9B12BF-3F1C-4DAA-B8B3-14C0084FA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F3D32A-299C-4BCC-BA14-980AD9F47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32D48C-2BFF-47D8-B7B8-CBE995EA3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07F4BF-4726-4CF4-ABB8-0B3E788C1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39E93B-D54A-4813-AAF5-3B017F439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DD6FB5-B7D8-44A3-85BC-4739E04A1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D639D-304A-4B81-B4A3-00F20C8C5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2501404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中医诊断学问诊中的舌诊与中西医结合诊断的关联度研究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中医舌诊理论基础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中西医结合诊断方法概述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舌诊与中西医结合诊断的关联度分析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舌诊与中西医结合诊断的实践应用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中医诊断学历史悠久，舌诊作为其中的重要组成部分，具有独特的诊断价值。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随着现代医学的发展，中西医结合诊断逐渐成为趋势，舌诊在其中的地位和作用逐渐凸显。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研究舌诊与中西医结合诊断的关联度，有助于促进中医诊断学的现代化和国际化发展，提高临床诊断水平。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国内学者在舌诊客观化、标准化方面进行了大量研究，取得了一定成果，但仍存在诸多问题和挑战。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国外对中医舌诊的研究逐渐增多，但多集中在舌象与疾病关系的研究上，对舌诊与中西医结合诊断的关联度研究较少。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随着人工智能、大数据等技术的发展，舌诊客观化、标准化研究将进一步深入，舌诊与中西医结合诊断的关联度研究也将成为热点领域。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研究目的和内容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明确舌诊与中西医结合诊断的关联度，为临床提供更加准确、全面的诊断依据。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包括舌诊基本理论的梳理、舌象特征的提取与识别、舌诊与西医诊断方法的对比分析、舌诊在中西医结合诊断中的应用及效果评价等方面。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中医舌诊理论基础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历代医家对舌诊的贡献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如张仲景《伤寒杂病论》中对舌苔的详细描述，以及后世医家对舌诊的不断完善和发展。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舌诊在现代中医诊断中的地位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随着现代科技的发展，舌诊在中医诊断中的地位逐渐提升，成为中医诊断学的重要组成部分。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古代中医对舌诊的重视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《黄帝内经》等古代医籍中已有关于舌诊的论述，为后世舌诊的发展奠定了基础。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舌诊的起源和发展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望舌法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通过观察舌头的颜色、形态、润燥、舌苔等方面来判断病情。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闻舌法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通过听取患者舌头的声音、气味等方面来辅助诊断。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问舌法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通过询问患者舌头的感觉、味觉等方面来了解病情。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切舌法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通过触摸患者的舌头，感受其温度、湿度、硬度等方面来判断病情。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舌诊的方法和技巧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望、闻、问、切四诊中，舌诊占据重要地位，是中医诊断疾病的重要手段之一。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舌诊是中医四诊之一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中医认为舌头与脏腑经络密切相关，通过观察舌头可以了解脏腑的病变情况。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舌诊能够反映脏腑病变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通过观察舌头的变化，可以判断病情的轻重缓急，为治疗提供依据。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舌诊能够判断病情轻重缓急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根据舌诊的结果，中医可以制定相应的治疗方案和药物选择，提高治疗效果。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舌诊能够指导中医治疗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舌诊在中医诊断中的地位和作用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中西医结合诊断方法概述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通过视、触、叩、听等方法，对患者进行全面或局部的身体检查，以了解病情。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运用化学、物理学、生物学等方法，对血液、尿液等样本进行分析，以获取疾病相关信息。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利用X射线、CT、MRI等影像技术，观察患者体内结构异常，辅助疾病诊断。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西医诊断方法简介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417" r="74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望诊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闻诊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问诊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切诊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中医四诊合参的诊断方法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通过观察患者面色、形态、舌苔等外观表现，判断病情。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详细询问患者病史、症状等信息，为诊断提供依据。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通过听取患者声音、气息等，了解病情。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通过触摸患者脉搏等部位，感受脉象变化，辅助诊断。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https://d.book118.com/617125014045006041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2024-09-14T00:58:49.602</cp:lastPrinted>
  <dcterms:created xsi:type="dcterms:W3CDTF">2024-09-13T16:58:49Z</dcterms:created>
  <dcterms:modified xsi:type="dcterms:W3CDTF">2024-09-13T16:58:51Z</dcterms:modified>
</cp:coreProperties>
</file>