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5D632B-FAA5-49A0-883C-2C1CDBC6F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E6B511-8231-4888-83CB-A32004602F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CE9420-6D92-44F3-8289-EA75FD67F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0912B0-3DAD-40D1-8E9F-F8420B282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285A2E-DB1E-4DC4-B8A5-06C7F5484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91C2E5-A52C-480F-9324-69CAC5351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A99A5A-78C6-454F-AB05-C96A75D38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71FFED-2FAD-449D-BE18-40B005E0D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F2E0D1-1D9B-45B7-AE9E-9C9B4BDC4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E76DC1-CD6D-404F-9406-FB694D65D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3B583C-EBDD-488B-B8C3-67F56F8D4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7125161035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思想道德教育团日活动总结报告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活动内容与实施过程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活动效果与反馈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附件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当前社会，部分人存在道德观念淡薄、价值观扭曲的现象，这影响了社会的和谐稳定和健康发展。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社会道德风气的变化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青少年是国家的未来和希望，其思想道德素质的高低直接关系到国家的前途和命运。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青少年思想道德教育的重要性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通过开展团日活动，加强对青少年的思想道德教育，引导他们树立正确的世界观、人生观和价值观。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团日活动的目的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通过团日活动，让青少年认识到道德的重要性，增强道德意识，自觉践行社会主义核心价值观。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提升青少年的道德意识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培养良好的行为习惯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促进团队合作与交流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增强社会责任感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通过实践活动的引导，帮助青少年养成良好的行为习惯，做到言行一致、知行合一。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团日活动以团队合作为基础，通过集体活动增进彼此之间的了解与信任，提高团队协作能力。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通过参与公益活动等形式，让青少年了解社会的需求和问题，培养他们的社会责任感和奉献精神。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目的阐述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活动内容与实施过程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弘扬社会主义核心价值观，争做新时代有为青年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通过主题演讲、小组讨论、实地考察等形式，引导团员深入理解社会主义核心价值观，提高自身思想道德素质。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方案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活动主题与方案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通过校园广播、海报、微信群等方式，广泛宣传活动主题和内容，提高团员的参与度和积极性。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成立活动筹备小组，明确分工，确保活动筹备工作的顺利进行。同时，提前制定应急预案，确保活动安全有序。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活动宣传与组织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邀请校内外专家学者进行主题演讲，深入浅出地阐述社会主义核心价值观的内涵和意义。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主题演讲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小组讨论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实地考察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团员们分组进行讨论，分享学习心得和体会，加深对社会主义核心价值观的理解。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组织团员参观当地爱国主义教育基地和先进企业，了解社会主义核心价值观在实践中的应用和成果。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活动具体实施过程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活动效果与反馈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本次思想道德教育团日活动共有100名学生参与，涵盖了各个年级和班级。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活动结束后，我们通过问卷调查和个别访谈的方式收集了参与者的反馈意见。大部分参与者表示活动组织有序，内容丰富，收获颇丰。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406" r="254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参与人数与反馈情况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https://d.book118.com/617125161035006051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2024-09-24T04:15:16.338</cp:lastPrinted>
  <dcterms:created xsi:type="dcterms:W3CDTF">2024-09-23T20:15:16Z</dcterms:created>
  <dcterms:modified xsi:type="dcterms:W3CDTF">2024-09-23T20:15:18Z</dcterms:modified>
</cp:coreProperties>
</file>