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47D6B8-E463-4BE8-A415-3E536BCBB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5C9C3-4766-45E2-B240-C2EE202F1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A2BDB9-A6DB-45DD-A0C0-F083551E6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9E682C-6AA2-445A-A929-3A26CAF8F4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61561B-2138-4FA4-BF48-6E8B599FF7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1C84E3-B631-4596-A454-0CB4ECDA60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CBA1B0-53B2-4C30-8B4A-5ED57FF33D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85D9C1-4DC8-4A81-A270-9F5AB89960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1B0240-AC09-43A5-862D-12C9E072F3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13D154-527C-4ED0-8E63-6687D0A7F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5B230-86C8-48A0-A552-9B5A9568C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2613306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可持续能源的能源服务与应对能力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可持续能源概述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能源服务市场分析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应对能力评估与提升策略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政策支持与激励机制设计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技术创新在可持续能源领域的应用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合作共赢，构建良好产业生态链</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可持续能源概述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可持续能源是指能够长期提供且不会耗尽或对环境造成严重影响的能源。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包括太阳能、风能、水能、地热能、生物质能等。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目前，全球各国都在积极开发和利用可持续能源，以应对能源危机和环境污染问题。太阳能和风能是发展最快的可持续能源，其次是水能和地热能。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未来，随着技术的不断进步和成本的降低，可持续能源将在全球能源结构中占据越来越重要的地位。同时，各国政府也将加大对可持续能源的支持力度，推动其快速发展。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616" r="1861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发展现状与趋势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随着传统能源的逐渐枯竭，可持续能源将成为未来能源的主要来源，保障全球能源供应的稳定和安全。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应对能源危机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可持续能源的开发和利用可以减少对传统能源的依赖，降低温室气体排放和环境污染，保护生态环境。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促进环境保护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可持续能源产业是一个新兴的产业，可以创造大量的就业机会和经济效益，推动全球经济的可持续发展。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推动经济发展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重要意义及价值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能源服务市场分析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11" r="162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增长驱动因素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政策支持、技术进步、环保意识提高以及能源成本降低等因素是推动能源服务市场增长的主要驱动力。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全球能源服务市场规模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随着全球对可持续能源需求的不断增长，能源服务市场规模持续扩大，预计未来几年将保持强劲增长势头。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各国市场占比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发达国家在能源服务市场中占据主导地位，但发展中国家市场增长迅速，具有巨大潜力。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市场规模及增长潜力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各大公司通过技术创新、优质服务、市场拓展等手段提高竞争力，争夺市场份额。</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合作与联盟</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面对激烈的市场竞争，许多公司选择通过合作与联盟的方式实现资源共享、优势互补，以提高整体竞争力。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主要参与者</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国际石油公司、独立能源服务商、电力公司以及新兴科技公司等。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客户需求特点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客户对能源服务的需求日益多样化，包括能源效率提升、清洁能源供应、智能能源管理等方面。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需求变化趋势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随着环保意识的提高和技术的进步，客户对清洁能源和低碳技术的需求不断增加，对服务质量的要求也越来越高。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定制化服务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为满足客户多样化的需求，能源服务公司需要提供更加定制化的服务方案，包括能源审计、节能改造、新能源项目开发等。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客户需求及变化趋势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应对能力评估与提升策略</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技术与设施落后</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一些地区由于技术和设施落后，导致能源利用效率低下和能源浪费问题严重。</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应对突发事件能力不足</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在面对自然灾害等突发事件时，当前的可持续能源系统缺乏快速响应和恢复能力。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能源服务覆盖范围不足</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当前可持续能源服务在部分地区和领域尚未普及，无法满足日益增长的能源需求。</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789" r="16789"/>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应对能力现状及挑战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00" r="26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加强能源基础设施建设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通过加大投资力度，完善能源基础设施建设，提高能源服务的覆盖范围和供应能力。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促进技术创新与研发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鼓励和支持可持续能源技术的创新与研发，提升能源利用效率和环保性能。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强化应急管理能力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建立健全应急管理机制，提高可持续能源系统对突发事件的快速响应和恢复能力。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提升策略与措施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https://d.book118.com/617126133064006041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2024-09-14T05:16:03.969</cp:lastPrinted>
  <dcterms:created xsi:type="dcterms:W3CDTF">2024-09-13T21:16:03Z</dcterms:created>
  <dcterms:modified xsi:type="dcterms:W3CDTF">2024-09-13T21:16:06Z</dcterms:modified>
</cp:coreProperties>
</file>