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021A369-9C7F-47D3-A659-E7442C87A6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0D40E4-6510-45B7-969D-A5A4B3FF29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FA1227A-58C8-48A6-8D90-4762924F81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0526220-8540-4504-983A-413752E5244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D64EEDC-8F7A-44F8-A70D-14A884FDCC8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2D00FC4-1F3C-42AB-B83E-65A07E21528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6A9685E-1D08-47F8-AB5A-0BA7A6777D1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277D5D-81B8-4F45-85E3-CD5694F12D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8DC7AD8-6CAF-420A-92F7-92FFDA3CBC3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2A5C856-9686-4C4C-BF8D-464A9910F8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31A478-20A3-4045-BFC0-278CB12F7C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17131016140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GSP对药品经营企业计算机系统的要求</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GSP对计算机系统基本要求</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计算机系统在药品经营管理中的应用</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计算机系统数据安全与保密措施</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计算机系统维护与升级策略</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企业内部培训与外部合作建议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5375" r="25375"/>
          <a:stretch>
            <a:fillRect/>
          </a:stretch>
        </p:blipFill>
        <p:spPr>
          <a:xfrm>
            <a:off x="740688" y="1168478"/>
            <a:ext cx="3679823"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随着药品经营企业规模的扩大和业务范围的拓展，计算机系统在药品经营企业中发挥着越来越重要的作用。</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GSP（药品经营质量管理规范）对药品经营企业计算机系统的要求旨在确保药品经营企业能够实现规范、高效、安全的管理，提高药品经营的质量和效率。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提升药品经营企业的管理水平和效率</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通过实施GSP对计算机系统的要求，药品经营企业可以建立完善的药品经营质量管理体系，实现信息化、规范化的管理，提高企业的管理水平和效率。</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保障药品质量和安全</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GSP对药品经营企业计算机系统的要求有助于企业实现药品追溯、监控和预警，及时发现和解决药品质量问题，保障药品质量和安全。</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增强企业竞争力</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符合GSP标准的计算机系统能够提高药品经营企业的信誉度和市场竞争力，有利于企业在激烈的市场竞争中脱颖而出。</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GSP对药品经营企业计算机系统的意义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GSP对计算机系统基本要求</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数据存储设备</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要求具备大容量、高可靠性和快速数据传输性能，以确保药品经营企业数据的完整性和安全性。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服务器</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要求具备高性能、高可用性和可扩展性，以满足药品经营企业的业务需求。</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工作站</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要求配备稳定、可靠的硬件设备，以保证药品经营企业日常工作的顺利进行。</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硬件设施要求</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4787" b="1478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软件系统要求</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操作系统</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要求使用符合药品经营企业业务需求的操作系统，如Windows、Linux等。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数据库管理系统</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要求使用稳定、可靠的数据库管理系统，如Oracle、MySQL等，以支持药品经营企业的数据处理和存储需求。</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应用软件</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要求根据药品经营企业的业务需求，选择或开发合适的应用软件，如药品进销存管理系统、财务管理系统等。</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要求具备高速、稳定的网络设备，以保证药品经营企业内外部信息的畅通无阻。</a:t>
            </a:r>
          </a:p>
        </p:txBody>
      </p:sp>
      <p:pic>
        <p:nvPicPr>
          <p:cNvPr id="6" name="Picture 6"/>
          <p:cNvPicPr>
            <a:picLocks noChangeAspect="1"/>
          </p:cNvPicPr>
          <p:nvPr/>
        </p:nvPicPr>
        <p:blipFill>
          <a:blip r:embed="rId2"/>
          <a:srcRect l="10000" r="100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网络设备</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要求建立完善的网络安全体系，包括防火墙、入侵检测系统等，以确保药品经营企业网络系统的安全性和可靠性。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网络安全</a:t>
            </a:r>
          </a:p>
        </p:txBody>
      </p:sp>
      <p:pic>
        <p:nvPicPr>
          <p:cNvPr id="10" name="Picture 10"/>
          <p:cNvPicPr>
            <a:picLocks noChangeAspect="1"/>
          </p:cNvPicPr>
          <p:nvPr/>
        </p:nvPicPr>
        <p:blipFill>
          <a:blip r:embed="rId3"/>
          <a:srcRect t="4708" b="4708"/>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500" r="125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要求具备高效、可靠的数据传输能力，以满足药品经营企业数据交换和共享的需求。</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数据传输</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网络通信要求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计算机系统在药品经营管理中的应用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083" r="16083"/>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采购计划</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根据市场需求和库存情况，制定合理的采购计划，确保药品供应的及时性和准确性。</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供应商管理</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建立供应商档案，对供应商进行评估和选择，确保采购的药品质量可靠、价格合理。</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采购订单</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通过计算机系统下达采购订单，跟踪订单执行情况，确保采购的药品按时到达。</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采购管理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对入库的药品进行验收、登记，确保药品数量、质量与采购计划一致。</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入库管理</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11250" b="112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库存盘点</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库存预警</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75" r="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定期对库存进行盘点，核对药品数量、有效期等信息，确保库存数据的准确性。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根据库存情况，设置预警线，及时提醒补货或调整销售策略。</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库存管理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销售订单</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通过计算机系统接收销售订单，确保订单信息的准确性和及时性。</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销售统计</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对销售数据进行统计和分析，为企业的经营决策提供支持。</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销售回访</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对销售的药品进行回访，了解客户反馈，提高客户满意度。</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销售管理</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https://d.book118.com/617131016140006041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2024-09-14T16:25:22.632</cp:lastPrinted>
  <dcterms:created xsi:type="dcterms:W3CDTF">2024-09-14T08:25:22Z</dcterms:created>
  <dcterms:modified xsi:type="dcterms:W3CDTF">2024-09-14T08:25:24Z</dcterms:modified>
</cp:coreProperties>
</file>