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6B810-A399-41FA-9F5D-505315A21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C3CA4-A471-4B7C-87D4-12B8B9441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B9117-59D6-4B43-BB09-8ABCDB5B3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4D1A1-A860-4564-9AC8-E93B7CAFC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D94041-E27D-4006-83D2-9AB4B4BDA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7CB0DE-F444-4CF0-9DFB-45FC28AF5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BB4AC9-7A00-41A4-B697-D46CB6E0F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1E516B-923A-4875-8921-5BFDDDCA3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11645B-ED57-43F3-8601-286594F9C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207DDF-70D6-48D0-BC17-0BF1BC3F2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C8F6ED-AB96-4194-A2E1-5F041FD31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3113405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药店员工培训基础知识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2023-12-23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药店员工基本职责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药店员工服务规范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药店员工培训与发展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药店经营与管理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药店员工基本职责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341" b="1634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021" r="1802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药品销售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了解药品的成分、功效、用法用量等，以便向顾客提供准确的药品信息。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掌握有效的销售技巧，如沟通技巧、谈判技巧和推销技巧，以增加药品销售量。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提供优质的顾客服务，包括耐心解答顾客问题、关注顾客需求和提供专业建议。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根据顾客病情和需求，推荐合适的药品，确保顾客获得正确的治疗。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药品知识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销售技巧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顾客服务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药品推荐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陈列原则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陈列技巧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陈列更新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陈列管理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药品陈列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0492" r="1049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33295" r="3329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遵循药品陈列原则，如分类陈列、易见易取、整齐美观等，以提高陈列效果。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掌握药品陈列技巧，如突出重点、利用空间、合理搭配等，以吸引顾客眼球。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定期更新药品陈列，保持陈列的新鲜感和吸引力，提高顾客购买意愿。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负责药品陈列的管理和维护，确保陈列的药品符合相关法规和标准。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定期对药品库存进行盘点，确保库存数量准确无误。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库存盘点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设置库存预警线，及时补充库存，避免药品缺货或积压。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库存预警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根据药品的重要性和销售情况，对库存进行分类管理，优化库存结构。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库存分类管理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建立完善的库存记录，便于跟踪和管理库存情况。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库存记录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药品库存管理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掌握有效的沟通技巧，如倾听、表达和提问等，以提高沟通效果。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保持友善、耐心和专业的服务态度，关注顾客需求和意见。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服务态度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妥善处理顾客投诉和纠纷，积极解决问题并维护药店形象。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处理投诉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通过优质的服务和沟通，与顾客建立良好的关系，提高顾客满意度和忠诚度。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建立关系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客户服务与沟通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药品基础知识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37" r="312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药品按照用途、作用机制、给药途径、安全性等特点进行分类，如处方药和非处方药、中药和西药等。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药店员工需要了解国家药品管理法律法规，确保药店经营的合规性，保障药品质量和安全。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药品管理法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药品分类与药品管理法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药品剂型不同，使用方法也不同，药店员工需要了解不同剂型的药品如何正确使用，如口服片、注射剂、外用软膏等。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针对不同剂型的药品，药店员工需要掌握正确的使用方法，包括用药剂量、用药时间、用药次数等，以确保患者用药安全有效。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药品剂型与使用方法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药品剂型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药品储存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药店员工需要了解药品的储存条件，如温度、湿度、光照等，以确保药品质量稳定。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药品养护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药店员工需要定期对药品进行检查，确保药品质量合格，对不合格的药品及时进行处理。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00" b="5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药品储存与养护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药店员工需要了解药品不良反应的表现和原因，以便及时发现和处理。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药品不良反应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药店员工需要掌握处理药品不良反应的措施，如停药、报告不良反应、采取必要的急救措施等。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药品不良反应与处理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药店员工服务规范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https://d.book118.com/617131134054006041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2024-09-14T02:56:13.603</cp:lastPrinted>
  <dcterms:created xsi:type="dcterms:W3CDTF">2024-09-13T18:56:13Z</dcterms:created>
  <dcterms:modified xsi:type="dcterms:W3CDTF">2024-09-13T18:56:15Z</dcterms:modified>
</cp:coreProperties>
</file>