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28F3-E413-40FA-86AC-473909B1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4201-5666-48AF-B890-36F71A12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5AF88-3FDD-4F32-B12F-3CABACE34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D7B4E-D116-4FD3-B5CB-96387F61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6A0DE-BB82-43A6-B964-46F05467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EB1EF-4AB4-4978-A6A6-58DB3B12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AFB79-1607-489F-B893-4D3938EA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7C840-B850-432C-8DD3-E938787EB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45034-CCCD-429A-84E2-08B93F916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0FA57-032B-4F48-AEFB-3BBD69B3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8259-4F76-41A0-BED8-5AEEAD09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1163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网络营销利与弊分析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网络营销的劣势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如何扬长避短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随着互联网技术的快速发展，网络营销已成为企业推广产品和服务的重要手段。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网络营销具有传播速度快、覆盖面广、互动性强等优势，为企业带来了巨大的商业机会。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同时，网络营销也存在一些问题和挑战，需要企业认真对待和解决。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722" r="37722"/>
          <a:stretch>
            <a:fillRect/>
          </a:stretch>
        </p:blipFill>
        <p:spPr>
          <a:xfrm>
            <a:off x="4495323" y="1838813"/>
            <a:ext cx="2952949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分析网络营销的利与弊，有助于企业更好地制定营销策略，提高营销效果。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了解网络营销的潜在风险，有助于企业提前预防和应对，降低不必要的损失。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通过深入剖析网络营销的优缺点，可以为相关企业和研究人员提供有价值的参考和启示。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网络营销能够覆盖全球范围内的潜在客户，不受地域限制。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通过互联网，企业可以将产品或服务推广至全球范围内的潜在客户，突破了传统营销的地域限制，使企业有机会接触到更多的潜在客户。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网络营销的成本相对较低，降低了企业的营销投入。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网络营销的推广费用通常远低于传统广告和促销活动，如电视广告、报纸广告等，而且网络营销的传播速度快，能够迅速扩大品牌知名度和销售额。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网络营销具有较强的互动性，能够实现与客户的实时互动和沟通。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通过社交媒体、在线客服、论坛等方式，企业可以与客户进行实时的互动和沟通，及时了解客户需求和反馈，提高客户满意度和忠诚度。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网络营销能够通过数据分析实现精准的目标客户定位。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企业可以通过对用户数据的分析，了解客户的兴趣、需求和行为习惯，从而精准地推送个性化的产品或服务信息，提高营销效果和转化率。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38" r="19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精准度高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网络营销的劣势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消费者难以获取全面信息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网络营销环境下，企业可以控制信息的发布和传播，消费者往往只能获取企业想让他们看到的信息，难以获取全面、客观的产品信息。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信息真实性难以保障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由于网络信息的虚拟性，消费者很难判断信息的真实性和准确性，容易受到虚假广告和欺诈信息的误导。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由于网络交易的匿名性和远程性，消费者往往对网络购物存在疑虑，担心交易安全和个人隐私泄露。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消费者对网络购物存在疑虑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在网络营销中，品牌信誉的建立需要时间和大量的投入，而一些不良商家的欺诈行为会影响整个行业的信誉。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品牌信誉难以建立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缺乏信任感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https://d.book118.com/617131163055006042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2024-09-15T15:54:28.157</cp:lastPrinted>
  <dcterms:created xsi:type="dcterms:W3CDTF">2024-09-15T07:54:28Z</dcterms:created>
  <dcterms:modified xsi:type="dcterms:W3CDTF">2024-09-15T07:54:30Z</dcterms:modified>
</cp:coreProperties>
</file>