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3E7EA-90AF-46A7-9468-C17008E8B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942D0-17E7-4CD0-B74D-AE8E1F2B4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E5D19-5742-4D0F-9D7B-BFC00773A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2561C-1F95-4AA8-AB9D-F12A92F3E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A9A35-3D98-417E-8233-20B255A72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1599D-EB21-4DEA-B59A-8662D810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7444D-9DF2-4EDA-A0F9-289F47C1D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B7788-C5D3-455E-B9DE-CF601E8C0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8BE43-00B7-420F-8811-49901FF9D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86E7B-8566-4CD0-B8B5-D8613AC6B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7754C-7038-4ACF-A6CA-C18759CFA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32030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短视频平台营销技巧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短视频平台营销案例分析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短视频平台营销的未来趋势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短视频平台是一种提供在线视频观看、上传和分享功能的平台，用户可以观看各种类型的短视频，包括娱乐、教育、新闻等。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短视频平台具有内容多样化、操作简单、传播速度快、用户参与度高等特点。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以短视频为主要内容，用户可以上传和分享自己的短视频作品，如抖音、快手等。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短视频分享平台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短视频社交平台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短视频媒体平台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除了提供视频观看功能外，还强调社交互动，用户可以关注、点赞、评论等，如B站、微博等。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以新闻、教育等内容为主，强调专业性和权威性，如新华社的抖音账号等。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短视频平台的类型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用户通常在碎片化时间使用短视频平台，如午休时间、下班后等。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观看习惯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用户喜欢通过点赞、评论等方式参与互动，表达自己的观点和情感。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互动行为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部分用户会主动上传自己的短视频作品，展示自己的才艺或分享生活点滴。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上传行为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用户对于有趣、有价值的短视频内容愿意付费或打赏。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短视频平台的用户行为分析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根据目标受众和品牌特点，确定短视频内容的主题和风格，如搞笑、教育、美妆等。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注重视频制作的质量，包括画面、音效、剪辑等方面，提供高质量的视听体验。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内容更新频率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保持一定的内容更新频率，维持用户的关注度和兴趣。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根据目标受众和品牌特点，选择合适的社交媒体平台进行推广。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通过回复评论、点赞、转发等方式与用户互动，提高用户参与度和忠诚度。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利用社交媒体上的热门话题和趋势，结合品牌特点进行营销推广。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话题营销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与其他品牌或企业进行合作，共同推广产品和服务，扩大品牌影响力。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通过双方渠道进行宣传和推广，提高合作效果和品牌知名度。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根据合作方式，制定合作内容的策划和制作，如联合推广、联名产品等。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品牌合作营销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选择合适的广告形式，如开屏广告、信息流广告、贴片广告等，提高广告曝光率和点击率。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根据目标受众和品牌特点，确定广告的定位和创意，提高广告的针对性和吸引力。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广告投放渠道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选择合适的广告投放渠道，如短视频平台、社交媒体、搜索引擎等，提高广告的覆盖面和传播效果。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广告投放策略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短视频平台营销技巧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注重视频的画质、音效、剪辑等方面的质量，提升观众的观看体验。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节奏把握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控制视频的节奏，避免过于拖沓或快速，保持观众的兴趣和关注度。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制作具有创意和独特性的短视频，以吸引观众的注意力。可以运用独特的视角、故事情节、拍摄手法等来展现创意。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https://d.book118.com/617132030012006030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2024-09-01T11:59:54.209</cp:lastPrinted>
  <dcterms:created xsi:type="dcterms:W3CDTF">2024-09-01T03:59:54Z</dcterms:created>
  <dcterms:modified xsi:type="dcterms:W3CDTF">2024-09-01T03:59:56Z</dcterms:modified>
</cp:coreProperties>
</file>