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7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6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37780-905C-4751-9354-E88F13DE4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3260D-F9BC-4F7B-8430-A2A939B0C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2AB48-1937-4950-96DD-B2071FE0B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977D6-09D3-4931-9004-AC7AD33EB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266E41-986C-4A3C-93CB-3925FEB47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03F93E-4B04-406C-8C98-259BAA78B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C14ED3-971C-479C-91F3-EEE9ED9EA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20694-231B-4966-B285-C7049E4BD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9F31F-F96E-445C-A61B-6CBA23AB3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FE48E-EFA7-4F68-BAFE-86AD03F11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B15F7-A50B-45F2-B202-311CAE7BF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467" r:id="rId2"/>
    <p:sldLayoutId id="2147487468" r:id="rId3"/>
    <p:sldLayoutId id="2147487469" r:id="rId4"/>
    <p:sldLayoutId id="2147487470" r:id="rId5"/>
    <p:sldLayoutId id="2147487471" r:id="rId6"/>
    <p:sldLayoutId id="2147487472" r:id="rId7"/>
    <p:sldLayoutId id="2147487473" r:id="rId8"/>
    <p:sldLayoutId id="2147487474" r:id="rId9"/>
    <p:sldLayoutId id="2147487475" r:id="rId10"/>
    <p:sldLayoutId id="21474874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22" Type="http://schemas.openxmlformats.org/officeDocument/2006/relationships/tags" Target="../tags/tag170.xml" /><Relationship Id="rId23" Type="http://schemas.openxmlformats.org/officeDocument/2006/relationships/tags" Target="../tags/tag171.xml" /><Relationship Id="rId24" Type="http://schemas.openxmlformats.org/officeDocument/2006/relationships/tags" Target="../tags/tag172.xml" /><Relationship Id="rId25" Type="http://schemas.openxmlformats.org/officeDocument/2006/relationships/tags" Target="../tags/tag173.xml" /><Relationship Id="rId26" Type="http://schemas.openxmlformats.org/officeDocument/2006/relationships/tags" Target="../tags/tag174.xml" /><Relationship Id="rId27" Type="http://schemas.openxmlformats.org/officeDocument/2006/relationships/tags" Target="../tags/tag175.xml" /><Relationship Id="rId28" Type="http://schemas.openxmlformats.org/officeDocument/2006/relationships/tags" Target="../tags/tag176.xml" /><Relationship Id="rId29" Type="http://schemas.openxmlformats.org/officeDocument/2006/relationships/tags" Target="../tags/tag177.xml" /><Relationship Id="rId3" Type="http://schemas.openxmlformats.org/officeDocument/2006/relationships/tags" Target="../tags/tag151.xml" /><Relationship Id="rId30" Type="http://schemas.openxmlformats.org/officeDocument/2006/relationships/tags" Target="../tags/tag178.xml" /><Relationship Id="rId31" Type="http://schemas.openxmlformats.org/officeDocument/2006/relationships/tags" Target="../tags/tag179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22" Type="http://schemas.openxmlformats.org/officeDocument/2006/relationships/tags" Target="../tags/tag239.xml" /><Relationship Id="rId23" Type="http://schemas.openxmlformats.org/officeDocument/2006/relationships/tags" Target="../tags/tag240.xml" /><Relationship Id="rId24" Type="http://schemas.openxmlformats.org/officeDocument/2006/relationships/tags" Target="../tags/tag241.xml" /><Relationship Id="rId25" Type="http://schemas.openxmlformats.org/officeDocument/2006/relationships/tags" Target="../tags/tag242.xml" /><Relationship Id="rId26" Type="http://schemas.openxmlformats.org/officeDocument/2006/relationships/tags" Target="../tags/tag243.xml" /><Relationship Id="rId27" Type="http://schemas.openxmlformats.org/officeDocument/2006/relationships/tags" Target="../tags/tag244.xml" /><Relationship Id="rId28" Type="http://schemas.openxmlformats.org/officeDocument/2006/relationships/tags" Target="../tags/tag245.xml" /><Relationship Id="rId29" Type="http://schemas.openxmlformats.org/officeDocument/2006/relationships/tags" Target="../tags/tag246.xml" /><Relationship Id="rId3" Type="http://schemas.openxmlformats.org/officeDocument/2006/relationships/tags" Target="../tags/tag220.xml" /><Relationship Id="rId30" Type="http://schemas.openxmlformats.org/officeDocument/2006/relationships/tags" Target="../tags/tag247.xml" /><Relationship Id="rId31" Type="http://schemas.openxmlformats.org/officeDocument/2006/relationships/tags" Target="../tags/tag248.xml" /><Relationship Id="rId32" Type="http://schemas.openxmlformats.org/officeDocument/2006/relationships/tags" Target="../tags/tag249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32033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2024年智能家居的安全新技术与发展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智能家居安全技术的发展历程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2024年智能家居安全新技术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智能家居安全技术的挑战与应对策略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智能家居安全技术的发展前景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智能家居安全技术的发展历程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早期安全技术</a:t>
            </a:r>
            <a:endParaRPr lang="zh-CN" altLang="en-US"/>
          </a:p>
        </p:txBody>
      </p:sp>
      <p:sp>
        <p:nvSpPr>
          <p:cNvPr id="104905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虹膜识别：通过虹膜进行身份验证，提高安全性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密码锁：最早的智能家居安全技术，通过密码进行解锁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指纹识别：通过指纹进行身份验证，提高安全性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人脸识别：通过人脸识别进行身份验证，提高安全性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当前主流安全技术</a:t>
            </a:r>
            <a:endParaRPr lang="zh-CN" altLang="en-US"/>
          </a:p>
        </p:txBody>
      </p:sp>
      <p:sp>
        <p:nvSpPr>
          <p:cNvPr id="104912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39271" y="2150531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155318" y="4144905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4"/>
          <p:cNvSpPr/>
          <p:nvPr>
            <p:custDataLst>
              <p:tags r:id="rId4"/>
            </p:custDataLst>
          </p:nvPr>
        </p:nvSpPr>
        <p:spPr>
          <a:xfrm>
            <a:off x="643726" y="2735299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5"/>
          <p:cNvSpPr/>
          <p:nvPr>
            <p:custDataLst>
              <p:tags r:id="rId5"/>
            </p:custDataLst>
          </p:nvPr>
        </p:nvSpPr>
        <p:spPr>
          <a:xfrm flipV="1">
            <a:off x="551935" y="2275059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43726" y="3187836"/>
            <a:ext cx="1606996" cy="15711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生物识别技术：指纹、人脸识别、声音识别等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22476" y="2149889"/>
            <a:ext cx="615304" cy="1790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37240" y="4144905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8"/>
          <p:cNvSpPr/>
          <p:nvPr>
            <p:custDataLst>
              <p:tags r:id="rId9"/>
            </p:custDataLst>
          </p:nvPr>
        </p:nvSpPr>
        <p:spPr>
          <a:xfrm>
            <a:off x="4326932" y="2735299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9"/>
          <p:cNvSpPr/>
          <p:nvPr>
            <p:custDataLst>
              <p:tags r:id="rId10"/>
            </p:custDataLst>
          </p:nvPr>
        </p:nvSpPr>
        <p:spPr>
          <a:xfrm flipV="1">
            <a:off x="4234499" y="2275059"/>
            <a:ext cx="1790687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26290" y="3180776"/>
            <a:ext cx="1607595" cy="15841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安全协议：TLS、SSL等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63437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78843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5"/>
          <p:cNvSpPr/>
          <p:nvPr>
            <p:custDataLst>
              <p:tags r:id="rId14"/>
            </p:custDataLst>
          </p:nvPr>
        </p:nvSpPr>
        <p:spPr>
          <a:xfrm>
            <a:off x="6167251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26"/>
          <p:cNvSpPr/>
          <p:nvPr>
            <p:custDataLst>
              <p:tags r:id="rId15"/>
            </p:custDataLst>
          </p:nvPr>
        </p:nvSpPr>
        <p:spPr>
          <a:xfrm flipV="1">
            <a:off x="6076101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7893" y="3207093"/>
            <a:ext cx="1606996" cy="15841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防火墙技术：硬件防火墙、软件防火墙等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2996279" y="4153892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2980232" y="2159517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1"/>
          <p:cNvSpPr/>
          <p:nvPr>
            <p:custDataLst>
              <p:tags r:id="rId19"/>
            </p:custDataLst>
          </p:nvPr>
        </p:nvSpPr>
        <p:spPr>
          <a:xfrm>
            <a:off x="2485329" y="2743644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2"/>
          <p:cNvSpPr/>
          <p:nvPr>
            <p:custDataLst>
              <p:tags r:id="rId20"/>
            </p:custDataLst>
          </p:nvPr>
        </p:nvSpPr>
        <p:spPr>
          <a:xfrm flipV="1">
            <a:off x="2393538" y="2284045"/>
            <a:ext cx="1789486" cy="8608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485329" y="3183985"/>
            <a:ext cx="1606996" cy="15943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加密技术：数据加密、通信加密等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504398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519803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5"/>
          <p:cNvSpPr/>
          <p:nvPr>
            <p:custDataLst>
              <p:tags r:id="rId24"/>
            </p:custDataLst>
          </p:nvPr>
        </p:nvSpPr>
        <p:spPr>
          <a:xfrm>
            <a:off x="8008853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6"/>
          <p:cNvSpPr/>
          <p:nvPr>
            <p:custDataLst>
              <p:tags r:id="rId25"/>
            </p:custDataLst>
          </p:nvPr>
        </p:nvSpPr>
        <p:spPr>
          <a:xfrm flipV="1">
            <a:off x="7917062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8008853" y="3199391"/>
            <a:ext cx="1606996" cy="159944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入侵检测系统：IDS、IPS等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437150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53197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25"/>
          <p:cNvSpPr/>
          <p:nvPr>
            <p:custDataLst>
              <p:tags r:id="rId29"/>
            </p:custDataLst>
          </p:nvPr>
        </p:nvSpPr>
        <p:spPr>
          <a:xfrm>
            <a:off x="9941606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26"/>
          <p:cNvSpPr/>
          <p:nvPr>
            <p:custDataLst>
              <p:tags r:id="rId30"/>
            </p:custDataLst>
          </p:nvPr>
        </p:nvSpPr>
        <p:spPr>
          <a:xfrm flipV="1">
            <a:off x="9850456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942247" y="3205168"/>
            <a:ext cx="1606996" cy="158782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安全审计：日志记录、行为分析等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安全技术的发展趋势</a:t>
            </a:r>
            <a:endParaRPr lang="zh-CN" altLang="en-US"/>
          </a:p>
        </p:txBody>
      </p:sp>
      <p:sp>
        <p:nvSpPr>
          <p:cNvPr id="1049220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2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4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早期阶段：主要关注物理安全，如门锁、摄像头等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8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0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中期阶段：开始关注数据安全，如加密、防火墙等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6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当前阶段：注重人工智能和物联网技术的应用，如智能监控、智能报警等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2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未来趋势：预计将更加注重用户隐私保护，如匿名化、数据脱敏等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技术发展的推动力量</a:t>
            </a:r>
            <a:endParaRPr lang="zh-CN" altLang="en-US"/>
          </a:p>
        </p:txBody>
      </p:sp>
      <p:sp>
        <p:nvSpPr>
          <p:cNvPr id="104928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政策支持：政府对智能家居安全技术的政策支持和鼓励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企业创新：智能家居企业不断研发和创新安全技术，提高产品竞争力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市场需求：消费者对智能家居安全性能的需求不断提高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技术进步：物联网、人工智能、大数据等技术的发展为智能家居安全技术提供了支持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9259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2024年智能家居安全新技术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新一代加密技术</a:t>
            </a:r>
            <a:endParaRPr lang="zh-CN" altLang="en-US"/>
          </a:p>
        </p:txBody>
      </p:sp>
      <p:sp>
        <p:nvSpPr>
          <p:cNvPr id="104942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加密原理：基于量子力学原理，利用量子比特进行加密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安全性能：理论上无法破解，比传统加密技术更安全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应用场景：智能家居、物联网、金融等领域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发展趋势：随着量子计算的发展，新一代加密技术将得到更广泛的应用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生物识别技术</a:t>
            </a:r>
            <a:endParaRPr lang="zh-CN" altLang="en-US"/>
          </a:p>
        </p:txBody>
      </p:sp>
      <p:sp>
        <p:nvSpPr>
          <p:cNvPr id="1049482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6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8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0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2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4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6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8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0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2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4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6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2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4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8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指纹识别：通过扫描指纹进行身份验证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生物识别技术的应用：智能门锁、智能监控、智能支付等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29"/>
            </p:custDataLst>
          </p:nvPr>
        </p:nvSpPr>
        <p:spPr>
          <a:xfrm>
            <a:off x="8267514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步态识别：通过分析走路姿势进行身份验证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30"/>
            </p:custDataLst>
          </p:nvPr>
        </p:nvSpPr>
        <p:spPr>
          <a:xfrm>
            <a:off x="1743063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面部识别：通过扫描面部进行身份验证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31"/>
            </p:custDataLst>
          </p:nvPr>
        </p:nvSpPr>
        <p:spPr>
          <a:xfrm>
            <a:off x="6453405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语音识别：通过语音输入进行身份验证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正文"/>
          <p:cNvSpPr txBox="1"/>
          <p:nvPr>
            <p:custDataLst>
              <p:tags r:id="rId32"/>
            </p:custDataLst>
          </p:nvPr>
        </p:nvSpPr>
        <p:spPr>
          <a:xfrm>
            <a:off x="3557172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虹膜识别：通过扫描虹膜进行身份验证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安全审计技术</a:t>
            </a:r>
            <a:endParaRPr lang="zh-CN" altLang="en-US"/>
          </a:p>
        </p:txBody>
      </p:sp>
      <p:sp>
        <p:nvSpPr>
          <p:cNvPr id="1049568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0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2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安全审计技术的定义和作用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74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6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安全审计技术的主要类型和特点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80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安全审计技术在智能家居中的应用场景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86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0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安全审计技术在智能家居中的发展趋势和挑战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https://d.book118.com/617132033045006034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0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宋体</vt:lpstr>
      <vt:lpstr>Office Theme</vt:lpstr>
      <vt:lpstr>2024年智能家居的安全新技术与发展</vt:lpstr>
      <vt:lpstr>目录</vt:lpstr>
      <vt:lpstr>添加章节标题</vt:lpstr>
      <vt:lpstr>智能家居安全技术的发展历程</vt:lpstr>
      <vt:lpstr>早期安全技术</vt:lpstr>
      <vt:lpstr>当前主流安全技术</vt:lpstr>
      <vt:lpstr>安全技术的发展趋势</vt:lpstr>
      <vt:lpstr>技术发展的推动力量</vt:lpstr>
      <vt:lpstr>2024年智能家居安全新技术</vt:lpstr>
      <vt:lpstr>新一代加密技术</vt:lpstr>
      <vt:lpstr>生物识别技术</vt:lpstr>
      <vt:lpstr>安全审计技术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2024-09-08T03:14:52.131</cp:lastPrinted>
  <dcterms:created xsi:type="dcterms:W3CDTF">2024-09-07T19:14:52Z</dcterms:created>
  <dcterms:modified xsi:type="dcterms:W3CDTF">2024-09-07T19:14:54Z</dcterms:modified>
</cp:coreProperties>
</file>