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301044-1D8F-4FC9-80AD-EC1A642162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9EF6BF-94B8-4526-8DCF-73E64125A7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F26546-788E-4C90-81CC-AB42B1DAED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202E5A-B9DB-45A0-BD31-AA0CFDFFEF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987C5C-FA6A-49B8-A947-E35EE9EC59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46A36B-A2AF-445B-9E0B-DDA1685FF6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ADD16A-E4BE-4E38-9EE5-910C4AEE0E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7F121B-D89B-4452-B9CB-553CCD4687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565EE4-ED40-43E8-87F9-950157F63C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784765-BA9A-4F61-8D30-84F2E26FE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C47C5C-B176-4E00-B323-0FB881E5D5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13206411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智能垃圾分类系统的信息公开与透明度</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智能垃圾分类系统概述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信息公开的重要性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透明度在智能垃圾分类系统中的应用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信息公开与透明度的挑战与对策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167" r="181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随着城市化进程的加速，垃圾产生量不断增加，传统垃圾分类方式已无法满足需求，智能垃圾分类系统应运而生。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垃圾分类现状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智能垃圾分类系统涉及公共资源的配置和使用，其信息公开与透明度对于保障公众知情权、参与权和监督权具有重要意义。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信息公开与透明度的重要性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本文旨在探讨智能垃圾分类系统信息公开与透明度的现状、问题及对策，为推进智能垃圾分类系统的可持续发展提供参考。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分析智能垃圾分类系统信息公开与透明度的现状及存在的问题；提出加强智能垃圾分类系统信息公开与透明度的对策和建议。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任务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智能垃圾分类系统概述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包括智能垃圾桶、传感器、摄像头等，用于收集垃圾并进行初步分类。</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硬件设备</a:t>
            </a:r>
          </a:p>
        </p:txBody>
      </p:sp>
      <p:pic>
        <p:nvPicPr>
          <p:cNvPr id="5" name="Picture 5"/>
          <p:cNvPicPr>
            <a:picLocks noChangeAspect="1"/>
          </p:cNvPicPr>
          <p:nvPr/>
        </p:nvPicPr>
        <p:blipFill>
          <a:blip r:embed="rId2"/>
          <a:srcRect l="24542" r="2454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通过图像识别、深度学习等技术对垃圾进行自动分类和识别。</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软件系统</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对收集到的垃圾数据进行处理和分析，提供优化建议和决策支持。</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数据处理与分析</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系统组成与功能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垃圾投放</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自动识别</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分类处理</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数据收集与分析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工作原理与流程</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5880" r="1588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172" r="16172"/>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用户将垃圾投放到智能垃圾桶中。</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系统通过传感器和摄像头等设备自动识别垃圾类型。</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根据识别结果，系统将垃圾自动分类到相应的垃圾桶中。</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系统收集分类数据并进行分析，为后续的优化提供数据支持。</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公共场所：智能垃圾分类系统广泛应用于学校、公园、商场等公共场所，提高了垃圾分类的效率和准确性。</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居民小区：在居民小区中推广智能垃圾分类系统，可以方便居民进行垃圾分类，同时减少人工分类的成本。</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企业园区：企业园区中的智能垃圾分类系统可以实现对生产垃圾的自动分类和处理，提高资源利用率。</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现状与挑战：目前智能垃圾分类系统已经在多个城市和地区得到应用，但仍面临着技术标准不统一、数据安全和隐私保护等问题。未来需要进一步加强技术研发和政策支持，推动智能垃圾分类系统的普及和应用。</a:t>
            </a:r>
          </a:p>
        </p:txBody>
      </p:sp>
      <p:pic>
        <p:nvPicPr>
          <p:cNvPr id="6" name="Picture 6"/>
          <p:cNvPicPr>
            <a:picLocks noChangeAspect="1"/>
          </p:cNvPicPr>
          <p:nvPr/>
        </p:nvPicPr>
        <p:blipFill>
          <a:blip r:embed="rId2">
            <a:alphaModFix/>
          </a:blip>
          <a:srcRect l="16667" r="16667"/>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应用领域与现状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信息公开的重要性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通过信息公开，让公众了解智能垃圾分类系统的运行原理、分类效果、环境影响等方面的信息，提高公众对该系统的认知和信任度。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增强公众对智能垃圾分类系统的了解和信任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信息公开可以让公众了解到垃圾分类的重要性和必要性，激发公众的环保意识和责任感，提高公众参与垃圾分类的积极性。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促进公众参与垃圾分类的积极性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提高公众认知度和参与度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提高政府决策的透明度和公信力</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通过信息公开，让公众了解政府在智能垃圾分类系统推广、建设、运营等方面的决策依据和过程，提高政府决策的透明度和公信力。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推动政府决策的科学化和民主化</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信息公开可以促进政府、专家、公众等多方面的交流和合作，推动政府决策的科学化和民主化，提高决策的质量和效率。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促进政府决策透明化和科学化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https://d.book118.com/617132064115006034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2024-09-08T13:57:08.956</cp:lastPrinted>
  <dcterms:created xsi:type="dcterms:W3CDTF">2024-09-08T05:57:08Z</dcterms:created>
  <dcterms:modified xsi:type="dcterms:W3CDTF">2024-09-08T05:57:10Z</dcterms:modified>
</cp:coreProperties>
</file>