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7B73E6-C3A2-4BC8-96A2-9006EF60AF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B8F546-643B-4E16-A590-CE21F55515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2995B9-20DB-4CDD-BC2D-A7D6A61B30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DCB8F6-1D2F-4120-B4C3-A757212422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3A8FA2-8E22-4AE7-9AC1-6701E9F7D2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13C003-B405-4F65-8AF3-776F6B226E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EA94B2-D5A3-490E-812A-582FBC7E1A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3B952E-01FD-4ADE-AA08-882367C3A5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84BE47-C5DA-4CED-959E-07466875BB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2E8B50-1E22-407D-951F-6550637984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C8FDBF-D608-4993-8592-BD8A182827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13306216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第5章银行贷款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银行贷款概述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银行贷款申请流程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银行贷款利率与费用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银行贷款风险管理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银行贷款监管政策与法规</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银行贷款业务创新与发展趋势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银行贷款概述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银行贷款是指银行或其他金融机构按一定利率和必须归还等条件出借货币资金的一种信用活动形式。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根据借款人的不同，银行贷款可分为企业贷款、个人贷款等；根据贷款期限的不同，可分为短期贷款、中期贷款和长期贷款。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银行贷款分类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银行贷款定义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银行贷款是企业融资的主要渠道之一，对于促进经济发展具有重要作用。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促进经济发展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500" r="5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调整经济结构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500" b="1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提高居民生活水平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667" r="13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通过银行贷款的投向，可以引导资金流向需要支持的产业和领域，促进经济结构的调整。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个人贷款可以满足居民在购房、购车、教育等方面的消费需求，提高居民生活水平。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银行贷款的重要性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随着经济的发展和金融市场的不断完善，银行贷款市场规模不断扩大。</a:t>
            </a:r>
          </a:p>
        </p:txBody>
      </p:sp>
      <p:pic>
        <p:nvPicPr>
          <p:cNvPr id="5" name="Picture 5"/>
          <p:cNvPicPr>
            <a:picLocks noChangeAspect="1"/>
          </p:cNvPicPr>
          <p:nvPr/>
        </p:nvPicPr>
        <p:blipFill>
          <a:blip r:embed="rId2"/>
          <a:srcRect t="7375" b="73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792" r="13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1958" r="1195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市场规模不断扩大</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随着金融市场的开放和互联网金融的兴起，银行贷款市场的竞争日益激烈。</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竞争日益激烈</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为了防范金融风险和保护消费者权益，监管部门对银行贷款市场的监管政策不断加强。</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监管政策不断加强</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银行贷款市场现状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银行贷款申请流程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了解贷款种类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根据个人或企业需求，了解不同类型的贷款产品，如个人消费贷款、企业经营贷款等。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咨询银行工作人员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通过电话、网络或现场咨询，向银行工作人员了解贷款产品的详细信息，包括贷款额度、利率、期限等。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咨询与了解贷款产品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根据银行要求，准备好个人或企业的身份证明、收入证明、资产证明等相关材料。</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准备申请材料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按照银行提供的贷款申请表，如实填写个人信息、贷款用途、还款来源等。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填写贷款申请表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提交贷款申请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信用评估</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银行会对申请人的信用记录进行评估，包括个人征信报告、信用卡使用情况等。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还款能力评估</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银行会评估申请人的收入状况、资产状况等，以确定其还款能力。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贷款用途审核</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银行会对申请人提供的贷款用途进行审核，确保贷款用途合法合规。</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银行审核与评估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31" r="25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合同条款协商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银行与申请人就贷款合同的主要条款进行协商，包括贷款金额、利率、还款方式等。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合同签订</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双方达成一致后，签订正式的贷款合同。申请人需仔细阅读合同条款，确保自己完全理解并同意合同内容。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签订贷款合同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银行贷款利率与费用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基准利率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由央行制定并公布的指导性利率，各商业银行根据此利率制定具体贷款利率。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浮动利率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在基准利率基础上，根据市场资金供求状况、借款人信用等级等因素上下浮动的利率。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利率计算方式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分为日利率、月利率和年利率，根据贷款期限和还款方式不同，采用不同的利率计算方式。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利率类型与计算方式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手续费及其他费用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手续费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银行为办理贷款业务而收取的费用，包括评估费、保险费、抵押登记费等。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其他费用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如提前还款违约金、逾期罚息等，根据借款合同约定收取。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https://d.book118.com/617133062163006041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2024-09-14T22:30:37.817</cp:lastPrinted>
  <dcterms:created xsi:type="dcterms:W3CDTF">2024-09-14T14:30:37Z</dcterms:created>
  <dcterms:modified xsi:type="dcterms:W3CDTF">2024-09-14T14:30:39Z</dcterms:modified>
</cp:coreProperties>
</file>