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F47015-150D-42AC-870D-FA5BE37F7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E90979-A92A-438A-8CDF-C49601947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B1E4DC-C770-4D3C-B3FC-E8D845EBA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06CC39-8523-4909-A924-7D38781814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33FAE9-257A-46E0-BBB1-D5BF3DC7AD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81D4F5-3AAB-4FE8-A63B-4F261EA74C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15A11C-1CA9-4CF1-AF2C-4EDAFB68EA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CFF0CF-8B7C-4B48-8CEE-8DC47E95F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19A4A2-0C71-41DB-8C27-CE5FC8CD7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E0716-0AC3-406B-A911-59C0FB99A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DA959-55C6-4F01-B85A-499047852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pn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3311302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了解磁感应和磁场力的计算</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磁感应基本概念与原理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磁场力基本概念与原理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磁感应与磁场力关系探讨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计算方法介绍与实例分析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实验设计与操作指南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磁感应基本概念与原理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20292" b="2029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磁感应是指磁场对物质的作用，使物质产生磁性的现象。</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磁感应是电磁学的基本现象之一，揭示了磁场与物质之间的相互作用。</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磁感应的研究对于理解电磁现象的本质以及应用电磁学原理具有重要意义。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磁感应定义及物理意义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47" r="329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10" r="290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磁感应的产生需要满足两个基本条件，一是存在磁场，二是有物质处于磁场中。</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产生条件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当物质处于磁场中时，磁场会对物质中的电子产生作用力，使电子的运动状态发生改变，从而产生磁性。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产生过程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磁感应产生条件与过程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磁感应强度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表示磁场对单位面积上的物质产生的磁感应力的大小，通常用符号B表示，单位是特斯拉（T）。</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磁感应强度受到多种因素的影响，包括磁场的强度、物质的性质、温度等。其中，磁场强度越大，磁感应强度也越大；物质的磁性越强，磁感应强度也越大；温度的变化也会对磁感应强度产生影响。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磁感应强度及其影响因素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磁场力基本概念与原理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磁场力的方向总是垂直于磁场方向和电流元或运动电荷的方向所构成的平面，符合左手定则。</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磁场力是指磁场对放入其中的电流元或者磁极所产生的作用力。</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磁场力包括洛伦兹力和安培力，洛伦兹力是磁场对运动电荷的作用力，安培力是磁场对通电导线的作用力，这两种力的本质是相同的，都是磁场对运动电荷的作用力。</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3734" b="13734"/>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89" r="889"/>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磁场力定义及作用方式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磁场力的大小可以通过公式F=BIL或F=qvB来计算，其中B是磁感应强度，I是电流强度，L是导线长度，q是电荷量，v是电荷速度。</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磁场力的方向可以通过左手定则来确定：伸开左手，使拇指与其余四个手指垂直，并且都与手掌在同一平面内；让磁感线从掌心进入，并使四指指向电流的方向（或正电荷运动方向），这时拇指所指的方向就是通电导线在磁场中所受安培力的方向（或运动电荷所受洛伦兹力的方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磁场力大小、方向计算方法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磁场力的大小和方向与磁感应强度和电流元或运动电荷的属性有关，与它们之间的距离无关。</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磁场力对物质的作用表现为对运动电荷的洛伦兹力和对通电导线的安培力，这两种力都可以改变物质的运动状态。</a:t>
            </a:r>
          </a:p>
        </p:txBody>
      </p:sp>
      <p:pic>
        <p:nvPicPr>
          <p:cNvPr id="7" name="Picture 7"/>
          <p:cNvPicPr>
            <a:picLocks noChangeAspect="1"/>
          </p:cNvPicPr>
          <p:nvPr/>
        </p:nvPicPr>
        <p:blipFill>
          <a:blip r:embed="rId2"/>
          <a:srcRect l="4759" r="475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7817" r="2781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磁场力是一种非接触力，可以在真空中传播，不需要介质。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磁场力在物质中传播特性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磁感应与磁场力关系探讨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当导体在磁场中运动时，会在导体中产生感应电动势，进而产生感应电流。这一现象称为磁感应现象。</a:t>
            </a:r>
          </a:p>
        </p:txBody>
      </p:sp>
      <p:pic>
        <p:nvPicPr>
          <p:cNvPr id="6" name="Picture 6"/>
          <p:cNvPicPr>
            <a:picLocks noChangeAspect="1"/>
          </p:cNvPicPr>
          <p:nvPr/>
        </p:nvPicPr>
        <p:blipFill>
          <a:blip r:embed="rId2"/>
          <a:srcRect l="16699" r="1669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磁感应现象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运动电荷在磁场中受到的力称为洛伦兹力。它是磁场对运动电荷的作用力，方向垂直于磁场方向和电荷运动方向所构成的平面。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洛伦兹力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161" r="1516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载流导体在磁场中受到的力称为安培力。它是磁场对载流导体的作用力，方向可用左手定则判断。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安培力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磁感应引起磁场力产生机制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在铁磁性物质中，磁感应强度和磁场力之间存在非线性关系。当外加磁场增强时，铁磁性物质的磁感应强度迅速增加，并在达到饱和后趋于稳定。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铁磁性物质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顺磁性物质的磁感应强度与外加磁场成正比，但比例系数很小。因此，在相同的外加磁场下，顺磁性物质产生的磁场力较弱。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顺磁性物质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抗磁性物质的磁感应强度与外加磁场方向相反，且比例系数也很小。这类物质在磁场中产生的磁场力非常微弱。</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抗磁性物质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不同物质中磁感应和磁场力关系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电机与发电机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在电机和发电机中，利用磁感应原理实现电能与机械能之间的转换。通过控制电流方向和大小，可以实现对电机转矩和转速的精确控制。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电磁铁与电磁阀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电磁铁和电磁阀利用磁感应原理实现对铁磁性物质的吸引或排斥，从而实现对机械装置的控制。例如，电磁铁可用于控制开关的闭合与断开。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磁悬浮列车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磁悬浮列车利用强大的电磁场使列车悬浮于轨道之上，并通过控制电磁场的变化实现列车的驱动和制动。这种技术具有高速、低噪音、低能耗等优点。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实际应用中两者关系分析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计算方法介绍与实例分析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https://d.book118.com/617133113026006041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2024-09-13T20:42:39.117</cp:lastPrinted>
  <dcterms:created xsi:type="dcterms:W3CDTF">2024-09-13T12:42:39Z</dcterms:created>
  <dcterms:modified xsi:type="dcterms:W3CDTF">2024-09-13T12:42:41Z</dcterms:modified>
</cp:coreProperties>
</file>