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EB41-DE43-41F6-8E3D-3F28799D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EE70-DDBA-4272-B279-90F26678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9FF68-845C-4A5E-B3E5-42C38492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ABA8F-76CE-4FC0-8A13-A1BE597B2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A9E7E-BCAC-4A22-A612-142F7650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A68F3-EEB2-4716-9E25-A8A97E17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0CEE9-02E6-4E46-8962-38FB56DC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B4633-ED52-43C0-A938-1CF47F9A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A5C1-56E6-4DE8-B6A0-AA288E43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70D29-5FD2-47FB-8380-3C1602F8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3DC11-EE21-4F35-9771-BC962F69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3116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科学防疫保健知识讲座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健康保健知识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科学防疫保健实践与应用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通过防疫措施，降低感染疾病的风险，保护个体健康。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有效防疫可以减少疾病传播，降低社会恐慌，维护社会稳定。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健康的劳动力有助于经济发展，防疫措施能够保障劳动力的健康。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遵循科学原理，采用科学方法进行防疫。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强调预防措施，减少疾病发生和传播。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采取多种手段，综合施策，全面提高防疫效果。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回顾人类防疫历史，总结防疫经验教训。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分析当前防疫面临的挑战，如新型病毒的出现和抗药性的增强。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当前挑战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展望未来防疫发展趋势，探索新的防疫策略和技术。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使用肥皂和流动水洗手，或使用含有至少60%酒精的手部消毒液，每次洗手时间不少于20秒。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避免触摸眼、口、鼻等部位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在公共场所、乘坐公共交通工具时，应佩戴医用外科口罩或医用防护口罩。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尽量保持1米以上的距离，避免近距离接触有咳嗽、打喷嚏等症状的人。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手接触公共物品后，不要触摸眼、口、鼻等部位，如需触摸，应先洗手。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日常防疫措施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尽量减少去人员密集的场所，如商场、电影院等。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避免拥挤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在室内场所，要保持空气流通，定期开窗通风。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在使用公共设施时，如电梯按钮、门把手等，可佩戴一次性手套或使用纸巾隔开。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使用公共设施注意事项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遵守公共场所的防疫规定，配合工作人员的指引和检查。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配合防疫工作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公共场所防疫技巧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家中消毒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减少家庭聚集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家庭防疫措施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3" r="114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定期对家居物品、地面、墙面等进行清洁和消毒，可使用含氯消毒剂或医用酒精。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尽量减少家庭成员的聚集，如有必要，应保持一定距离并佩戴口罩。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保持健康的生活方式，如合理饮食、适量运动、保证充足的睡眠等，以提高免疫力。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健康保健知识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合理饮食是保持身体健康的关键，有助于预防疾病和维护良好的生理状态。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合理饮食包括均衡摄入各种营养素，如蛋白质、脂肪、碳水化合物、维生素和矿物质。应遵循多样化、适量、营养均衡的原则，适量增加蔬菜、水果、全谷类、低脂肪奶制品的摄入，减少饱和脂肪和糖的摄入。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避免暴饮暴食和过度节食，保持适中的体重和体型。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暴饮暴食和过度节食都可能对身体健康造成负面影响，如肥胖、营养不良等。应关注自己的体重和体型，通过合理的饮食和适量的运动来保持适中的体重和体型。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注意饮食卫生，避免食物中毒和其他食品安全问题。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注意食品的卫生状况，避免食用过期、变质的食品，遵循食品安全原则，如生熟分开、煮熟食物等，以预防食物中毒和其他食品安全问题。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https://d.book118.com/617133116003006034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2024-09-07T15:39:13.631</cp:lastPrinted>
  <dcterms:created xsi:type="dcterms:W3CDTF">2024-09-07T07:39:13Z</dcterms:created>
  <dcterms:modified xsi:type="dcterms:W3CDTF">2024-09-07T07:39:15Z</dcterms:modified>
</cp:coreProperties>
</file>