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AD5E2-8292-4C1A-847C-17660445D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54EAA-68AB-43F0-9502-D808C6228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01E66-58E8-4709-80F4-CA8C111F1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83CB7-E943-4C07-996B-90F9B0FFB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6F20A7-6E38-4F35-8BBF-AFD7AEC77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590D78-9DD6-4617-8F1E-09292F524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229046-313C-4895-9600-0150451DE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2A4A8-C5DF-4463-8353-29F15469B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3BEE2-E93C-4A50-88F7-E4B6458CE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35230-6AB2-4099-A1A5-A0F416F24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82583-7C60-4277-834B-06A9B61BA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33166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心理健康朗读者活动总结报告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活动效果和反响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结论和感谢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社会压力与心理健康问题日益突出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随着现代社会生活节奏的加快，人们面临的压力越来越大，心理健康问题也日益突出。为了提高大众对心理健康的关注和认识，我们组织了这次心理健康朗读者活动。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朗读者活动的影响力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朗读者活动是一种具有影响力和感染力的传播方式，通过朗读与心理健康相关的文章和故事，能够让更多人了解心理健康的重要性，并激发大家积极关注和改善自己的心理健康。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提高大众对心理健康的关注和认识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通过这次活动，我们希望让更多人了解心理健康的重要性，认识到心理健康对个人和社会的重要性，从而提高大众对心理健康的关注和认识。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促进心理健康知识的传播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通过朗读与心理健康相关的文章和故事，我们希望能够传播更多关于心理健康的知识，帮助大众了解如何维护和改善自己的心理健康。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[XXXXX]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关爱心理健康，共创美好生活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朗读者活动，通过朗读与心理健康相关的文章、故事和诗歌，传递心理健康知识和正能量。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活动主题和形式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参与者类型：学生、教师、家长、社会人士等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参与人数：共计50人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319" b="2031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214" b="2721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参与动机：提高自身心理健康意识，学习应对心理问题的方法，传递关爱与温暖。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活动流程和安排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确定朗读者、筛选朗读书目、布置活动场地等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通过校园广播、海报、社交媒体等途径进行宣传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主持人致辞、朗读者朗读、互动交流、总结发言等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收集反馈意见，对活动效果进行评估和总结。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https://d.book118.com/617133166046006051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2024-09-24T07:24:32.171</cp:lastPrinted>
  <dcterms:created xsi:type="dcterms:W3CDTF">2024-09-23T23:24:32Z</dcterms:created>
  <dcterms:modified xsi:type="dcterms:W3CDTF">2024-09-23T23:24:34Z</dcterms:modified>
</cp:coreProperties>
</file>